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14" r:id="rId4"/>
    <p:sldMasterId id="2147483805" r:id="rId5"/>
  </p:sldMasterIdLst>
  <p:notesMasterIdLst>
    <p:notesMasterId r:id="rId7"/>
  </p:notesMasterIdLst>
  <p:handoutMasterIdLst>
    <p:handoutMasterId r:id="rId8"/>
  </p:handoutMasterIdLst>
  <p:sldIdLst>
    <p:sldId id="426" r:id="rId6"/>
  </p:sldIdLst>
  <p:sldSz cx="9144000" cy="6858000" type="letter"/>
  <p:notesSz cx="7099300" cy="10234613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500"/>
    <a:srgbClr val="542C21"/>
    <a:srgbClr val="D9D9D6"/>
    <a:srgbClr val="009CBD"/>
    <a:srgbClr val="0D1011"/>
    <a:srgbClr val="381D16"/>
    <a:srgbClr val="F68B20"/>
    <a:srgbClr val="40C1AC"/>
    <a:srgbClr val="69482C"/>
    <a:srgbClr val="E1AA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38" autoAdjust="0"/>
    <p:restoredTop sz="94533" autoAdjust="0"/>
  </p:normalViewPr>
  <p:slideViewPr>
    <p:cSldViewPr snapToObjects="1">
      <p:cViewPr varScale="1">
        <p:scale>
          <a:sx n="108" d="100"/>
          <a:sy n="108" d="100"/>
        </p:scale>
        <p:origin x="-124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58" d="100"/>
          <a:sy n="58" d="100"/>
        </p:scale>
        <p:origin x="247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0"/>
          </a:xfrm>
          <a:prstGeom prst="rect">
            <a:avLst/>
          </a:prstGeom>
        </p:spPr>
        <p:txBody>
          <a:bodyPr vert="horz" lIns="95079" tIns="47540" rIns="95079" bIns="4754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5079" tIns="47540" rIns="95079" bIns="47540" rtlCol="0"/>
          <a:lstStyle>
            <a:lvl1pPr algn="r">
              <a:defRPr sz="1200"/>
            </a:lvl1pPr>
          </a:lstStyle>
          <a:p>
            <a:fld id="{F3D53DB6-B2D6-9A4F-A06C-9DE9EA6F7DD3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0"/>
          </a:xfrm>
          <a:prstGeom prst="rect">
            <a:avLst/>
          </a:prstGeom>
        </p:spPr>
        <p:txBody>
          <a:bodyPr vert="horz" lIns="95079" tIns="47540" rIns="95079" bIns="4754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0"/>
          </a:xfrm>
          <a:prstGeom prst="rect">
            <a:avLst/>
          </a:prstGeom>
        </p:spPr>
        <p:txBody>
          <a:bodyPr vert="horz" lIns="95079" tIns="47540" rIns="95079" bIns="47540" rtlCol="0" anchor="b"/>
          <a:lstStyle>
            <a:lvl1pPr algn="r">
              <a:defRPr sz="1200"/>
            </a:lvl1pPr>
          </a:lstStyle>
          <a:p>
            <a:fld id="{BD6FAFC7-4558-764F-A640-6BC3F2A65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075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0"/>
          </a:xfrm>
          <a:prstGeom prst="rect">
            <a:avLst/>
          </a:prstGeom>
        </p:spPr>
        <p:txBody>
          <a:bodyPr vert="horz" lIns="95079" tIns="47540" rIns="95079" bIns="4754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5079" tIns="47540" rIns="95079" bIns="47540" rtlCol="0"/>
          <a:lstStyle>
            <a:lvl1pPr algn="r">
              <a:defRPr sz="1200"/>
            </a:lvl1pPr>
          </a:lstStyle>
          <a:p>
            <a:fld id="{6C0B4C64-571D-D748-AC2B-636E97AE73BE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66763"/>
            <a:ext cx="5121275" cy="3840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79" tIns="47540" rIns="95079" bIns="4754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861441"/>
            <a:ext cx="5679440" cy="4605575"/>
          </a:xfrm>
          <a:prstGeom prst="rect">
            <a:avLst/>
          </a:prstGeom>
        </p:spPr>
        <p:txBody>
          <a:bodyPr vert="horz" lIns="95079" tIns="47540" rIns="95079" bIns="4754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0"/>
          </a:xfrm>
          <a:prstGeom prst="rect">
            <a:avLst/>
          </a:prstGeom>
        </p:spPr>
        <p:txBody>
          <a:bodyPr vert="horz" lIns="95079" tIns="47540" rIns="95079" bIns="4754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0"/>
          </a:xfrm>
          <a:prstGeom prst="rect">
            <a:avLst/>
          </a:prstGeom>
        </p:spPr>
        <p:txBody>
          <a:bodyPr vert="horz" lIns="95079" tIns="47540" rIns="95079" bIns="47540" rtlCol="0" anchor="b"/>
          <a:lstStyle>
            <a:lvl1pPr algn="r">
              <a:defRPr sz="1200"/>
            </a:lvl1pPr>
          </a:lstStyle>
          <a:p>
            <a:fld id="{CA19A758-BB6D-C145-9DB7-2653BC3DB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153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2286000"/>
            <a:ext cx="9144000" cy="4572000"/>
          </a:xfrm>
          <a:prstGeom prst="rect">
            <a:avLst/>
          </a:prstGeom>
        </p:spPr>
        <p:txBody>
          <a:bodyPr vert="horz" lIns="121917" tIns="60958" rIns="121917" bIns="60958"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n-lt"/>
                <a:cs typeface="Tahom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773971" y="649600"/>
            <a:ext cx="1926162" cy="55399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+mj-lt"/>
              </a:rPr>
              <a:t>Thank you</a:t>
            </a:r>
            <a:endParaRPr lang="en-US" sz="28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7" name="Picture 6" descr="ups_2013_gold_rgb_in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" y="358112"/>
            <a:ext cx="1033752" cy="1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4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Image Bott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ps_2013_primary_rgb_halfin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2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353535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1367595" y="6334925"/>
            <a:ext cx="6408812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rgbClr val="353535"/>
                </a:solidFill>
                <a:latin typeface="+mn-lt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353535"/>
                </a:solidFill>
                <a:latin typeface="+mn-lt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rgbClr val="353535"/>
                </a:solidFill>
                <a:latin typeface="+mn-lt"/>
                <a:ea typeface="+mn-ea"/>
                <a:cs typeface="Tahoma"/>
              </a:rPr>
              <a:t>© 2015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rgbClr val="353535"/>
                </a:solidFill>
                <a:latin typeface="+mn-lt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rgbClr val="353535"/>
                </a:solidFill>
                <a:latin typeface="+mn-lt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8" name="Picture Placeholder 19"/>
          <p:cNvSpPr>
            <a:spLocks noGrp="1"/>
          </p:cNvSpPr>
          <p:nvPr>
            <p:ph type="pic" sz="quarter" idx="12"/>
          </p:nvPr>
        </p:nvSpPr>
        <p:spPr>
          <a:xfrm>
            <a:off x="0" y="4192583"/>
            <a:ext cx="9144000" cy="1920240"/>
          </a:xfrm>
          <a:prstGeom prst="rect">
            <a:avLst/>
          </a:prstGeom>
        </p:spPr>
        <p:txBody>
          <a:bodyPr vert="horz" lIns="121917" tIns="60958" rIns="121917" bIns="60958" anchor="ctr"/>
          <a:lstStyle>
            <a:lvl1pPr marL="0" indent="0" algn="ctr">
              <a:buNone/>
              <a:defRPr sz="2400">
                <a:solidFill>
                  <a:srgbClr val="353535"/>
                </a:solidFill>
                <a:latin typeface="+mn-lt"/>
                <a:cs typeface="Tahom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37592"/>
            <a:ext cx="8561819" cy="636068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353535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877237"/>
            <a:ext cx="8378939" cy="461661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indent="0">
              <a:buNone/>
              <a:defRPr sz="2200" baseline="0">
                <a:solidFill>
                  <a:srgbClr val="353535"/>
                </a:solidFill>
                <a:latin typeface="Georgia"/>
                <a:cs typeface="Georgia"/>
              </a:defRPr>
            </a:lvl1pPr>
            <a:lvl2pPr marL="609585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2pPr>
            <a:lvl3pPr marL="1219170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3pPr>
            <a:lvl4pPr marL="1828754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4pPr>
            <a:lvl5pPr marL="2438339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1" y="1371600"/>
            <a:ext cx="8561819" cy="2769985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2743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rgbClr val="353535"/>
                </a:solidFill>
                <a:latin typeface="+mn-lt"/>
                <a:cs typeface="Tahoma"/>
              </a:defRPr>
            </a:lvl1pPr>
            <a:lvl2pPr marL="4572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600" baseline="0">
                <a:solidFill>
                  <a:srgbClr val="353535"/>
                </a:solidFill>
                <a:latin typeface="+mn-lt"/>
                <a:cs typeface="Tahoma"/>
              </a:defRPr>
            </a:lvl2pPr>
            <a:lvl3pPr marL="7315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–"/>
              <a:defRPr sz="1600">
                <a:solidFill>
                  <a:srgbClr val="353535"/>
                </a:solidFill>
                <a:latin typeface="+mn-lt"/>
                <a:cs typeface="Tahoma"/>
              </a:defRPr>
            </a:lvl3pPr>
            <a:lvl4pPr marL="109728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rgbClr val="353535"/>
                </a:solidFill>
                <a:latin typeface="+mn-lt"/>
                <a:cs typeface="Tahoma"/>
              </a:defRPr>
            </a:lvl4pPr>
            <a:lvl5pPr marL="13716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Wingdings" panose="05000000000000000000" pitchFamily="2" charset="2"/>
              <a:buChar char="§"/>
              <a:defRPr sz="1400">
                <a:solidFill>
                  <a:srgbClr val="353535"/>
                </a:solidFill>
                <a:latin typeface="+mn-lt"/>
                <a:cs typeface="Tahoma"/>
              </a:defRPr>
            </a:lvl5pPr>
            <a:lvl6pPr marL="173736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-"/>
              <a:defRPr sz="1200" baseline="0">
                <a:solidFill>
                  <a:srgbClr val="353535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788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 - Image bottom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-1" y="4192583"/>
            <a:ext cx="3657600" cy="1920240"/>
          </a:xfrm>
          <a:prstGeom prst="rect">
            <a:avLst/>
          </a:prstGeom>
        </p:spPr>
        <p:txBody>
          <a:bodyPr vert="horz" lIns="121917" tIns="60958" rIns="121917" bIns="60958"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n-lt"/>
                <a:cs typeface="Tahom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D9D9D6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367595" y="6334925"/>
            <a:ext cx="6408812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chemeClr val="bg1"/>
                </a:solidFill>
                <a:latin typeface="+mn-lt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chemeClr val="bg1"/>
                </a:solidFill>
                <a:latin typeface="+mn-lt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+mn-lt"/>
                <a:ea typeface="+mn-ea"/>
                <a:cs typeface="Tahoma"/>
              </a:rPr>
              <a:t>© 2015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+mn-lt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  <p:pic>
        <p:nvPicPr>
          <p:cNvPr id="12" name="Picture 11" descr="ups_2013_gold_rgb_halfin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3657599" y="4192583"/>
            <a:ext cx="5486401" cy="1920240"/>
          </a:xfrm>
          <a:prstGeom prst="rect">
            <a:avLst/>
          </a:prstGeom>
          <a:solidFill>
            <a:srgbClr val="64A70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990108" y="4382099"/>
            <a:ext cx="4846031" cy="1567439"/>
          </a:xfrm>
          <a:prstGeom prst="rect">
            <a:avLst/>
          </a:prstGeom>
        </p:spPr>
        <p:txBody>
          <a:bodyPr anchor="ctr" anchorCtr="0"/>
          <a:lstStyle>
            <a:lvl1pPr marL="0" indent="0" algn="r" eaLnBrk="1" hangingPunct="1">
              <a:buFontTx/>
              <a:buNone/>
              <a:defRPr sz="2000" b="1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algn="r" eaLnBrk="1" hangingPunct="1"/>
            <a:r>
              <a:rPr lang="en-US" sz="2400" dirty="0" smtClean="0">
                <a:solidFill>
                  <a:srgbClr val="FFFFFF"/>
                </a:solidFill>
                <a:latin typeface="Arial Bold" panose="020B0704020202020204" pitchFamily="34" charset="0"/>
              </a:rPr>
              <a:t>Placement of value statement or any other relevant information</a:t>
            </a:r>
            <a:endParaRPr lang="en-US" sz="2400" dirty="0">
              <a:solidFill>
                <a:srgbClr val="FFFFFF"/>
              </a:solidFill>
              <a:latin typeface="Arial Bold" panose="020B0704020202020204" pitchFamily="34" charset="0"/>
            </a:endParaRPr>
          </a:p>
        </p:txBody>
      </p:sp>
      <p:sp>
        <p:nvSpPr>
          <p:cNvPr id="14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37592"/>
            <a:ext cx="8561819" cy="636068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877237"/>
            <a:ext cx="8378939" cy="461661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indent="0">
              <a:buNone/>
              <a:defRPr sz="2200" baseline="0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85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2pPr>
            <a:lvl3pPr marL="1219170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3pPr>
            <a:lvl4pPr marL="1828754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4pPr>
            <a:lvl5pPr marL="2438339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1" y="1371600"/>
            <a:ext cx="8561819" cy="2769985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2743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chemeClr val="bg1"/>
                </a:solidFill>
                <a:latin typeface="+mn-lt"/>
                <a:cs typeface="Tahoma"/>
              </a:defRPr>
            </a:lvl1pPr>
            <a:lvl2pPr marL="4572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  <a:latin typeface="+mn-lt"/>
                <a:cs typeface="Tahoma"/>
              </a:defRPr>
            </a:lvl2pPr>
            <a:lvl3pPr marL="7315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+mn-lt"/>
                <a:cs typeface="Tahoma"/>
              </a:defRPr>
            </a:lvl3pPr>
            <a:lvl4pPr marL="109728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  <a:cs typeface="Tahoma"/>
              </a:defRPr>
            </a:lvl4pPr>
            <a:lvl5pPr marL="13716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+mn-lt"/>
                <a:cs typeface="Tahoma"/>
              </a:defRPr>
            </a:lvl5pPr>
            <a:lvl6pPr marL="173736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-"/>
              <a:defRPr sz="1200" baseline="0">
                <a:solidFill>
                  <a:schemeClr val="bg1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19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Image Bottom call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ps_2013_primary_rgb_halfin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2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353535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1367595" y="6334925"/>
            <a:ext cx="6408812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rgbClr val="353535"/>
                </a:solidFill>
                <a:latin typeface="+mn-lt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353535"/>
                </a:solidFill>
                <a:latin typeface="+mn-lt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rgbClr val="353535"/>
                </a:solidFill>
                <a:latin typeface="+mn-lt"/>
                <a:ea typeface="+mn-ea"/>
                <a:cs typeface="Tahoma"/>
              </a:rPr>
              <a:t>© 2015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rgbClr val="353535"/>
                </a:solidFill>
                <a:latin typeface="+mn-lt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rgbClr val="353535"/>
                </a:solidFill>
                <a:latin typeface="+mn-lt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9" name="Picture Placeholder 19"/>
          <p:cNvSpPr>
            <a:spLocks noGrp="1"/>
          </p:cNvSpPr>
          <p:nvPr>
            <p:ph type="pic" sz="quarter" idx="12"/>
          </p:nvPr>
        </p:nvSpPr>
        <p:spPr>
          <a:xfrm>
            <a:off x="-1" y="4192583"/>
            <a:ext cx="3657600" cy="1920240"/>
          </a:xfrm>
          <a:prstGeom prst="rect">
            <a:avLst/>
          </a:prstGeom>
        </p:spPr>
        <p:txBody>
          <a:bodyPr vert="horz" lIns="121917" tIns="60958" rIns="121917" bIns="60958" anchor="ctr"/>
          <a:lstStyle>
            <a:lvl1pPr marL="0" indent="0" algn="ctr">
              <a:buNone/>
              <a:defRPr sz="2400">
                <a:solidFill>
                  <a:srgbClr val="353535"/>
                </a:solidFill>
                <a:latin typeface="+mn-lt"/>
                <a:cs typeface="Tahom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657599" y="4192583"/>
            <a:ext cx="5486401" cy="1920240"/>
          </a:xfrm>
          <a:prstGeom prst="rect">
            <a:avLst/>
          </a:prstGeom>
          <a:solidFill>
            <a:srgbClr val="64A70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990108" y="4382099"/>
            <a:ext cx="4846031" cy="1567439"/>
          </a:xfrm>
          <a:prstGeom prst="rect">
            <a:avLst/>
          </a:prstGeom>
        </p:spPr>
        <p:txBody>
          <a:bodyPr anchor="ctr" anchorCtr="0"/>
          <a:lstStyle>
            <a:lvl1pPr marL="0" indent="0" algn="r" eaLnBrk="1" hangingPunct="1">
              <a:buFontTx/>
              <a:buNone/>
              <a:defRPr sz="2000" b="1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algn="r" eaLnBrk="1" hangingPunct="1"/>
            <a:r>
              <a:rPr lang="en-US" sz="2400" dirty="0" smtClean="0">
                <a:solidFill>
                  <a:srgbClr val="FFFFFF"/>
                </a:solidFill>
                <a:latin typeface="Arial Bold" panose="020B0704020202020204" pitchFamily="34" charset="0"/>
              </a:rPr>
              <a:t>Placement of value statement or any other relevant information</a:t>
            </a:r>
            <a:endParaRPr lang="en-US" sz="2400" dirty="0">
              <a:solidFill>
                <a:srgbClr val="FFFFFF"/>
              </a:solidFill>
              <a:latin typeface="Arial Bold" panose="020B0704020202020204" pitchFamily="34" charset="0"/>
            </a:endParaRPr>
          </a:p>
        </p:txBody>
      </p:sp>
      <p:sp>
        <p:nvSpPr>
          <p:cNvPr id="12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37592"/>
            <a:ext cx="8561819" cy="636068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353535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877237"/>
            <a:ext cx="8378939" cy="461661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indent="0">
              <a:buNone/>
              <a:defRPr sz="2200" baseline="0">
                <a:solidFill>
                  <a:srgbClr val="353535"/>
                </a:solidFill>
                <a:latin typeface="Georgia"/>
                <a:cs typeface="Georgia"/>
              </a:defRPr>
            </a:lvl1pPr>
            <a:lvl2pPr marL="609585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2pPr>
            <a:lvl3pPr marL="1219170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3pPr>
            <a:lvl4pPr marL="1828754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4pPr>
            <a:lvl5pPr marL="2438339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1" y="1371600"/>
            <a:ext cx="8561819" cy="2769985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2743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rgbClr val="353535"/>
                </a:solidFill>
                <a:latin typeface="+mn-lt"/>
                <a:cs typeface="Tahoma"/>
              </a:defRPr>
            </a:lvl1pPr>
            <a:lvl2pPr marL="4572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600" baseline="0">
                <a:solidFill>
                  <a:srgbClr val="353535"/>
                </a:solidFill>
                <a:latin typeface="+mn-lt"/>
                <a:cs typeface="Tahoma"/>
              </a:defRPr>
            </a:lvl2pPr>
            <a:lvl3pPr marL="7315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–"/>
              <a:defRPr sz="1600">
                <a:solidFill>
                  <a:srgbClr val="353535"/>
                </a:solidFill>
                <a:latin typeface="+mn-lt"/>
                <a:cs typeface="Tahoma"/>
              </a:defRPr>
            </a:lvl3pPr>
            <a:lvl4pPr marL="109728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rgbClr val="353535"/>
                </a:solidFill>
                <a:latin typeface="+mn-lt"/>
                <a:cs typeface="Tahoma"/>
              </a:defRPr>
            </a:lvl4pPr>
            <a:lvl5pPr marL="13716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Wingdings" panose="05000000000000000000" pitchFamily="2" charset="2"/>
              <a:buChar char="§"/>
              <a:defRPr sz="1400">
                <a:solidFill>
                  <a:srgbClr val="353535"/>
                </a:solidFill>
                <a:latin typeface="+mn-lt"/>
                <a:cs typeface="Tahoma"/>
              </a:defRPr>
            </a:lvl5pPr>
            <a:lvl6pPr marL="173736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-"/>
              <a:defRPr sz="1200" baseline="0">
                <a:solidFill>
                  <a:srgbClr val="353535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010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 -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1828800"/>
            <a:ext cx="9144000" cy="3200400"/>
          </a:xfrm>
          <a:prstGeom prst="rect">
            <a:avLst/>
          </a:prstGeom>
        </p:spPr>
        <p:txBody>
          <a:bodyPr vert="horz" lIns="121917" tIns="60958" rIns="121917" bIns="60958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D9D9D6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367595" y="6334925"/>
            <a:ext cx="6408812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chemeClr val="bg1"/>
                </a:solidFill>
                <a:latin typeface="+mn-lt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chemeClr val="bg1"/>
                </a:solidFill>
                <a:latin typeface="+mn-lt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+mn-lt"/>
                <a:ea typeface="+mn-ea"/>
                <a:cs typeface="Tahoma"/>
              </a:rPr>
              <a:t>© 2015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+mn-lt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  <p:pic>
        <p:nvPicPr>
          <p:cNvPr id="12" name="Picture 11" descr="ups_2013_gold_rgb_halfin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7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37592"/>
            <a:ext cx="8561819" cy="636068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08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Divi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1828800"/>
            <a:ext cx="9144000" cy="3200400"/>
          </a:xfrm>
          <a:prstGeom prst="rect">
            <a:avLst/>
          </a:prstGeom>
        </p:spPr>
        <p:txBody>
          <a:bodyPr vert="horz" lIns="121917" tIns="60958" rIns="121917" bIns="60958" anchor="ctr"/>
          <a:lstStyle>
            <a:lvl1pPr marL="0" indent="0" algn="ctr">
              <a:buNone/>
              <a:defRPr sz="3200">
                <a:solidFill>
                  <a:srgbClr val="353535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09585" indent="0" algn="ctr">
              <a:buFontTx/>
              <a:buNone/>
              <a:defRPr sz="2400"/>
            </a:lvl2pPr>
          </a:lstStyle>
          <a:p>
            <a:pPr lvl="1"/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14" name="Picture 13" descr="ups_2013_primary_rgb_halfin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353535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367595" y="6334925"/>
            <a:ext cx="6408812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rgbClr val="353535"/>
                </a:solidFill>
                <a:latin typeface="+mn-lt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353535"/>
                </a:solidFill>
                <a:latin typeface="+mn-lt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rgbClr val="353535"/>
                </a:solidFill>
                <a:latin typeface="+mn-lt"/>
                <a:ea typeface="+mn-ea"/>
                <a:cs typeface="Tahoma"/>
              </a:rPr>
              <a:t>© 2015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rgbClr val="353535"/>
                </a:solidFill>
                <a:latin typeface="+mn-lt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rgbClr val="353535"/>
                </a:solidFill>
                <a:latin typeface="+mn-lt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37592"/>
            <a:ext cx="8561819" cy="636068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353535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330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D9D9D6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367595" y="6334925"/>
            <a:ext cx="6408812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chemeClr val="bg1"/>
                </a:solidFill>
                <a:latin typeface="+mn-lt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chemeClr val="bg1"/>
                </a:solidFill>
                <a:latin typeface="+mn-lt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+mn-lt"/>
                <a:ea typeface="+mn-ea"/>
                <a:cs typeface="Tahoma"/>
              </a:rPr>
              <a:t>© 2015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+mn-lt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  <p:pic>
        <p:nvPicPr>
          <p:cNvPr id="20" name="Picture 19" descr="ups_2013_gold_rgb_halfin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37592"/>
            <a:ext cx="8561819" cy="636068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31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 - Disclaim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ps_2013_primary_rgb_halfin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D9D9D6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367595" y="6334925"/>
            <a:ext cx="6408812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chemeClr val="tx1"/>
                </a:solidFill>
                <a:latin typeface="+mn-lt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chemeClr val="tx1"/>
                </a:solidFill>
                <a:latin typeface="+mn-lt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Tahoma"/>
              </a:rPr>
              <a:t>© 2015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11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37592"/>
            <a:ext cx="8561819" cy="636068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1" y="1371600"/>
            <a:ext cx="8561819" cy="344706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indent="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>
                <a:schemeClr val="bg1"/>
              </a:buClr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+mn-lt"/>
                <a:cs typeface="Tahoma"/>
              </a:defRPr>
            </a:lvl1pPr>
            <a:lvl2pPr marL="609585" indent="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FontTx/>
              <a:buNone/>
              <a:defRPr sz="1600" baseline="0">
                <a:solidFill>
                  <a:srgbClr val="353535"/>
                </a:solidFill>
                <a:latin typeface="+mn-lt"/>
                <a:cs typeface="Tahoma"/>
              </a:defRPr>
            </a:lvl2pPr>
            <a:lvl3pPr marL="1280160" indent="-304792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Font typeface="Arial" panose="020B0604020202020204" pitchFamily="34" charset="0"/>
              <a:buChar char="–"/>
              <a:defRPr sz="1600">
                <a:solidFill>
                  <a:srgbClr val="353535"/>
                </a:solidFill>
                <a:latin typeface="+mn-lt"/>
                <a:cs typeface="Tahoma"/>
              </a:defRPr>
            </a:lvl3pPr>
            <a:lvl4pPr marL="1828800" indent="-304792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Font typeface="Arial" panose="020B0604020202020204" pitchFamily="34" charset="0"/>
              <a:buChar char="•"/>
              <a:defRPr sz="1400">
                <a:solidFill>
                  <a:srgbClr val="353535"/>
                </a:solidFill>
                <a:latin typeface="+mn-lt"/>
                <a:cs typeface="Tahoma"/>
              </a:defRPr>
            </a:lvl4pPr>
            <a:lvl5pPr marL="2377440" indent="-304792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Font typeface="Wingdings" panose="05000000000000000000" pitchFamily="2" charset="2"/>
              <a:buChar char="§"/>
              <a:defRPr sz="1400">
                <a:solidFill>
                  <a:srgbClr val="353535"/>
                </a:solidFill>
                <a:latin typeface="+mn-lt"/>
                <a:cs typeface="Tahoma"/>
              </a:defRPr>
            </a:lvl5pPr>
            <a:lvl6pPr marL="2926080" indent="-304792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Font typeface="Arial" panose="020B0604020202020204" pitchFamily="34" charset="0"/>
              <a:buChar char="-"/>
              <a:defRPr sz="1200" baseline="0">
                <a:solidFill>
                  <a:srgbClr val="353535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7863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Disclaim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ps_2013_primary_rgb_halfin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353535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367595" y="6334925"/>
            <a:ext cx="6408812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rgbClr val="353535"/>
                </a:solidFill>
                <a:latin typeface="+mn-lt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353535"/>
                </a:solidFill>
                <a:latin typeface="+mn-lt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rgbClr val="353535"/>
                </a:solidFill>
                <a:latin typeface="+mn-lt"/>
                <a:ea typeface="+mn-ea"/>
                <a:cs typeface="Tahoma"/>
              </a:rPr>
              <a:t>© 2015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rgbClr val="353535"/>
                </a:solidFill>
                <a:latin typeface="+mn-lt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rgbClr val="353535"/>
                </a:solidFill>
                <a:latin typeface="+mn-lt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11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37592"/>
            <a:ext cx="8561819" cy="636068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353535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1" y="1371600"/>
            <a:ext cx="8561819" cy="344706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indent="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>
                <a:schemeClr val="bg1"/>
              </a:buClr>
              <a:buFont typeface="Arial" panose="020B0604020202020204" pitchFamily="34" charset="0"/>
              <a:buNone/>
              <a:defRPr sz="1200" baseline="0">
                <a:solidFill>
                  <a:srgbClr val="353535"/>
                </a:solidFill>
                <a:latin typeface="+mn-lt"/>
                <a:cs typeface="Tahoma"/>
              </a:defRPr>
            </a:lvl1pPr>
            <a:lvl2pPr marL="609585" indent="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FontTx/>
              <a:buNone/>
              <a:defRPr sz="1600" baseline="0">
                <a:solidFill>
                  <a:srgbClr val="353535"/>
                </a:solidFill>
                <a:latin typeface="+mn-lt"/>
                <a:cs typeface="Tahoma"/>
              </a:defRPr>
            </a:lvl2pPr>
            <a:lvl3pPr marL="1280160" indent="-304792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Font typeface="Arial" panose="020B0604020202020204" pitchFamily="34" charset="0"/>
              <a:buChar char="–"/>
              <a:defRPr sz="1600">
                <a:solidFill>
                  <a:srgbClr val="353535"/>
                </a:solidFill>
                <a:latin typeface="+mn-lt"/>
                <a:cs typeface="Tahoma"/>
              </a:defRPr>
            </a:lvl3pPr>
            <a:lvl4pPr marL="1828800" indent="-304792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Font typeface="Arial" panose="020B0604020202020204" pitchFamily="34" charset="0"/>
              <a:buChar char="•"/>
              <a:defRPr sz="1400">
                <a:solidFill>
                  <a:srgbClr val="353535"/>
                </a:solidFill>
                <a:latin typeface="+mn-lt"/>
                <a:cs typeface="Tahoma"/>
              </a:defRPr>
            </a:lvl4pPr>
            <a:lvl5pPr marL="2377440" indent="-304792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Font typeface="Wingdings" panose="05000000000000000000" pitchFamily="2" charset="2"/>
              <a:buChar char="§"/>
              <a:defRPr sz="1400">
                <a:solidFill>
                  <a:srgbClr val="353535"/>
                </a:solidFill>
                <a:latin typeface="+mn-lt"/>
                <a:cs typeface="Tahoma"/>
              </a:defRPr>
            </a:lvl5pPr>
            <a:lvl6pPr marL="2926080" indent="-304792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Font typeface="Arial" panose="020B0604020202020204" pitchFamily="34" charset="0"/>
              <a:buChar char="-"/>
              <a:defRPr sz="1200" baseline="0">
                <a:solidFill>
                  <a:srgbClr val="353535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087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34089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0" y="6487585"/>
            <a:ext cx="2133600" cy="366183"/>
          </a:xfrm>
          <a:prstGeom prst="rect">
            <a:avLst/>
          </a:prstGeom>
        </p:spPr>
        <p:txBody>
          <a:bodyPr/>
          <a:lstStyle>
            <a:lvl1pPr algn="l">
              <a:defRPr sz="900" baseline="0">
                <a:solidFill>
                  <a:srgbClr val="A19684"/>
                </a:solidFill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val="24410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old - 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1" y="1706880"/>
            <a:ext cx="8561819" cy="4327787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600">
                <a:solidFill>
                  <a:srgbClr val="33231B"/>
                </a:solidFill>
                <a:latin typeface="Tahoma"/>
                <a:cs typeface="Tahoma"/>
              </a:defRPr>
            </a:lvl1pPr>
            <a:lvl2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400">
                <a:solidFill>
                  <a:srgbClr val="33231B"/>
                </a:solidFill>
                <a:latin typeface="Tahoma"/>
                <a:cs typeface="Tahoma"/>
              </a:defRPr>
            </a:lvl2pPr>
            <a:lvl3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300">
                <a:solidFill>
                  <a:srgbClr val="33231B"/>
                </a:solidFill>
                <a:latin typeface="Tahoma"/>
                <a:cs typeface="Tahoma"/>
              </a:defRPr>
            </a:lvl3pPr>
            <a:lvl4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200">
                <a:solidFill>
                  <a:srgbClr val="33231B"/>
                </a:solidFill>
                <a:latin typeface="Tahoma"/>
                <a:cs typeface="Tahoma"/>
              </a:defRPr>
            </a:lvl4pPr>
            <a:lvl5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200">
                <a:solidFill>
                  <a:srgbClr val="33231B"/>
                </a:solidFill>
                <a:latin typeface="Tahoma"/>
                <a:cs typeface="Tahoma"/>
              </a:defRPr>
            </a:lvl5pPr>
            <a:lvl6pPr>
              <a:lnSpc>
                <a:spcPct val="125000"/>
              </a:lnSpc>
              <a:spcBef>
                <a:spcPts val="0"/>
              </a:spcBef>
              <a:buClr>
                <a:srgbClr val="33231B"/>
              </a:buClr>
              <a:defRPr sz="1200" baseline="0">
                <a:solidFill>
                  <a:srgbClr val="33231B"/>
                </a:solidFill>
                <a:latin typeface="Tahoma"/>
                <a:cs typeface="Tahoma"/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  <a:endParaRPr lang="en-US" dirty="0"/>
          </a:p>
        </p:txBody>
      </p:sp>
      <p:sp>
        <p:nvSpPr>
          <p:cNvPr id="34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365761"/>
            <a:ext cx="8561818" cy="6561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>
                <a:srgbClr val="33231B"/>
              </a:buClr>
              <a:buSzTx/>
              <a:buFontTx/>
              <a:buNone/>
              <a:tabLst/>
              <a:defRPr sz="2800">
                <a:solidFill>
                  <a:srgbClr val="33231B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65761" y="914401"/>
            <a:ext cx="8561387" cy="586316"/>
          </a:xfrm>
          <a:prstGeom prst="rect">
            <a:avLst/>
          </a:prstGeom>
        </p:spPr>
        <p:txBody>
          <a:bodyPr vert="horz"/>
          <a:lstStyle>
            <a:lvl1pPr marL="0" indent="0">
              <a:buClr>
                <a:srgbClr val="33231B"/>
              </a:buClr>
              <a:buNone/>
              <a:defRPr sz="2000" baseline="0">
                <a:solidFill>
                  <a:srgbClr val="33231B"/>
                </a:solidFill>
                <a:latin typeface="Georgia"/>
                <a:cs typeface="Georgia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4320" y="6246493"/>
            <a:ext cx="512064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888886"/>
                </a:solidFill>
                <a:latin typeface="Tahoma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7420" y="6124783"/>
            <a:ext cx="377938" cy="6096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456223" y="6355716"/>
            <a:ext cx="6231557" cy="29238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rgbClr val="888886"/>
                </a:solidFill>
                <a:latin typeface="Tahoma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888886"/>
                </a:solidFill>
                <a:latin typeface="Tahoma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rgbClr val="888886"/>
                </a:solidFill>
                <a:latin typeface="Tahoma"/>
                <a:ea typeface="+mn-ea"/>
                <a:cs typeface="Tahoma"/>
              </a:rPr>
              <a:t>© 2013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rgbClr val="888886"/>
                </a:solidFill>
                <a:latin typeface="Tahoma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rgbClr val="888886"/>
                </a:solidFill>
                <a:latin typeface="Tahoma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322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ps_2013_primary_rgb_halfin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2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353535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37592"/>
            <a:ext cx="8561819" cy="636068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353535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877237"/>
            <a:ext cx="8378939" cy="461661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indent="0">
              <a:buNone/>
              <a:defRPr sz="2200" baseline="0">
                <a:solidFill>
                  <a:srgbClr val="353535"/>
                </a:solidFill>
                <a:latin typeface="Georgia"/>
                <a:cs typeface="Georgia"/>
              </a:defRPr>
            </a:lvl1pPr>
            <a:lvl2pPr marL="609585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2pPr>
            <a:lvl3pPr marL="1219170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3pPr>
            <a:lvl4pPr marL="1828754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4pPr>
            <a:lvl5pPr marL="2438339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1" y="1371600"/>
            <a:ext cx="8561819" cy="2769985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2743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rgbClr val="353535"/>
                </a:solidFill>
                <a:latin typeface="+mn-lt"/>
                <a:cs typeface="Tahoma"/>
              </a:defRPr>
            </a:lvl1pPr>
            <a:lvl2pPr marL="4572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600" baseline="0">
                <a:solidFill>
                  <a:srgbClr val="353535"/>
                </a:solidFill>
                <a:latin typeface="+mn-lt"/>
                <a:cs typeface="Tahoma"/>
              </a:defRPr>
            </a:lvl2pPr>
            <a:lvl3pPr marL="7315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–"/>
              <a:defRPr sz="1600">
                <a:solidFill>
                  <a:srgbClr val="353535"/>
                </a:solidFill>
                <a:latin typeface="+mn-lt"/>
                <a:cs typeface="Tahoma"/>
              </a:defRPr>
            </a:lvl3pPr>
            <a:lvl4pPr marL="109728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rgbClr val="353535"/>
                </a:solidFill>
                <a:latin typeface="+mn-lt"/>
                <a:cs typeface="Tahoma"/>
              </a:defRPr>
            </a:lvl4pPr>
            <a:lvl5pPr marL="13716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Wingdings" panose="05000000000000000000" pitchFamily="2" charset="2"/>
              <a:buChar char="§"/>
              <a:defRPr sz="1400">
                <a:solidFill>
                  <a:srgbClr val="353535"/>
                </a:solidFill>
                <a:latin typeface="+mn-lt"/>
                <a:cs typeface="Tahoma"/>
              </a:defRPr>
            </a:lvl5pPr>
            <a:lvl6pPr marL="173736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-"/>
              <a:defRPr sz="1200" baseline="0">
                <a:solidFill>
                  <a:srgbClr val="353535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706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970" y="478134"/>
            <a:ext cx="4644759" cy="970656"/>
          </a:xfrm>
          <a:prstGeom prst="rect">
            <a:avLst/>
          </a:prstGeom>
        </p:spPr>
        <p:txBody>
          <a:bodyPr anchor="ctr" anchorCtr="0"/>
          <a:lstStyle>
            <a:lvl1pPr algn="l"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788141" y="1178501"/>
            <a:ext cx="2057400" cy="12192"/>
          </a:xfrm>
          <a:prstGeom prst="rect">
            <a:avLst/>
          </a:prstGeom>
          <a:solidFill>
            <a:srgbClr val="FFB5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 descr="ups_2013_gold_rgb_in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" y="358112"/>
            <a:ext cx="1033752" cy="1219048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787354" y="705393"/>
            <a:ext cx="2057400" cy="450851"/>
          </a:xfrm>
          <a:prstGeom prst="rect">
            <a:avLst/>
          </a:prstGeom>
          <a:ln w="12700" cmpd="sng">
            <a:noFill/>
          </a:ln>
        </p:spPr>
        <p:txBody>
          <a:bodyPr lIns="121917" tIns="60958" rIns="121917" bIns="60958" anchor="ctr">
            <a:normAutofit/>
          </a:bodyPr>
          <a:lstStyle>
            <a:lvl1pPr marL="0" indent="0" algn="r">
              <a:buNone/>
              <a:defRPr sz="1300">
                <a:solidFill>
                  <a:srgbClr val="FFB500"/>
                </a:solidFill>
                <a:latin typeface="+mn-lt"/>
                <a:cs typeface="Tahoma"/>
              </a:defRPr>
            </a:lvl1pPr>
          </a:lstStyle>
          <a:p>
            <a:pPr lvl="0"/>
            <a:r>
              <a:rPr lang="en-US" dirty="0" smtClean="0"/>
              <a:t>Enter Date Here</a:t>
            </a:r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2286000"/>
            <a:ext cx="9144000" cy="4572000"/>
          </a:xfrm>
          <a:prstGeom prst="rect">
            <a:avLst/>
          </a:prstGeom>
        </p:spPr>
        <p:txBody>
          <a:bodyPr vert="horz" lIns="121917" tIns="60958" rIns="121917" bIns="60958"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n-lt"/>
                <a:cs typeface="Tahom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773971" y="1535887"/>
            <a:ext cx="4644759" cy="533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1800">
                <a:solidFill>
                  <a:srgbClr val="FFFFFF"/>
                </a:solidFill>
                <a:latin typeface="+mj-lt"/>
                <a:ea typeface="ＭＳ Ｐゴシック" charset="0"/>
              </a:defRPr>
            </a:lvl1pPr>
          </a:lstStyle>
          <a:p>
            <a:pPr lvl="0"/>
            <a:r>
              <a:rPr lang="en-US" noProof="0" smtClean="0">
                <a:sym typeface="Trebuchet MS" charset="0"/>
              </a:rPr>
              <a:t>Click to edit Master subtitle style</a:t>
            </a:r>
            <a:endParaRPr lang="en-US" noProof="0" dirty="0">
              <a:sym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82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2286000"/>
            <a:ext cx="9144000" cy="4572000"/>
          </a:xfrm>
          <a:prstGeom prst="rect">
            <a:avLst/>
          </a:prstGeom>
        </p:spPr>
        <p:txBody>
          <a:bodyPr vert="horz" lIns="121917" tIns="60958" rIns="121917" bIns="60958"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n-lt"/>
                <a:cs typeface="Tahom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773971" y="649600"/>
            <a:ext cx="1926162" cy="55399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Georgia"/>
              </a:rPr>
              <a:t>Thank you</a:t>
            </a:r>
            <a:endParaRPr lang="en-US" sz="2800" dirty="0">
              <a:solidFill>
                <a:srgbClr val="FFFFFF"/>
              </a:solidFill>
              <a:latin typeface="Georgia"/>
            </a:endParaRPr>
          </a:p>
        </p:txBody>
      </p:sp>
      <p:pic>
        <p:nvPicPr>
          <p:cNvPr id="7" name="Picture 6" descr="ups_2013_gold_rgb_in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" y="358112"/>
            <a:ext cx="1033752" cy="1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3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37592"/>
            <a:ext cx="8561819" cy="636068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877237"/>
            <a:ext cx="8378939" cy="461661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indent="0">
              <a:buNone/>
              <a:defRPr sz="2200" baseline="0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85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2pPr>
            <a:lvl3pPr marL="1219170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3pPr>
            <a:lvl4pPr marL="1828754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4pPr>
            <a:lvl5pPr marL="2438339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D9D9D6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367595" y="6334925"/>
            <a:ext cx="6408812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00" dirty="0" smtClean="0">
                <a:solidFill>
                  <a:prstClr val="white"/>
                </a:solidFill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prstClr val="white"/>
                </a:solidFill>
                <a:ea typeface="ＭＳ Ｐゴシック" charset="0"/>
                <a:cs typeface="Tahoma"/>
              </a:rPr>
            </a:br>
            <a:r>
              <a:rPr lang="en-US" sz="500" dirty="0" smtClean="0">
                <a:solidFill>
                  <a:prstClr val="white"/>
                </a:solidFill>
                <a:cs typeface="Tahoma"/>
              </a:rPr>
              <a:t>© 2015 United Parcel Service of America, Inc.  UPS, the UPS </a:t>
            </a:r>
            <a:r>
              <a:rPr lang="en-US" sz="500" dirty="0" err="1" smtClean="0">
                <a:solidFill>
                  <a:prstClr val="white"/>
                </a:solidFill>
                <a:cs typeface="Tahoma"/>
              </a:rPr>
              <a:t>brandmark</a:t>
            </a:r>
            <a:r>
              <a:rPr lang="en-US" sz="500" dirty="0" smtClean="0">
                <a:solidFill>
                  <a:prstClr val="white"/>
                </a:solidFill>
                <a:cs typeface="Tahoma"/>
              </a:rPr>
              <a:t>, the color brown and photos are trademarks of United Parcel Service of America, Inc.  All rights reserved.</a:t>
            </a:r>
          </a:p>
        </p:txBody>
      </p:sp>
      <p:pic>
        <p:nvPicPr>
          <p:cNvPr id="13" name="Picture 12" descr="ups_2013_gold_rgb_halfin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1" y="1371600"/>
            <a:ext cx="8561819" cy="2769985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2743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chemeClr val="bg1"/>
                </a:solidFill>
                <a:latin typeface="+mn-lt"/>
                <a:cs typeface="Tahoma"/>
              </a:defRPr>
            </a:lvl1pPr>
            <a:lvl2pPr marL="4572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  <a:latin typeface="+mn-lt"/>
                <a:cs typeface="Tahoma"/>
              </a:defRPr>
            </a:lvl2pPr>
            <a:lvl3pPr marL="7315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+mn-lt"/>
                <a:cs typeface="Tahoma"/>
              </a:defRPr>
            </a:lvl3pPr>
            <a:lvl4pPr marL="109728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  <a:cs typeface="Tahoma"/>
              </a:defRPr>
            </a:lvl4pPr>
            <a:lvl5pPr marL="13716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+mn-lt"/>
                <a:cs typeface="Tahoma"/>
              </a:defRPr>
            </a:lvl5pPr>
            <a:lvl6pPr marL="173736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-"/>
              <a:defRPr sz="1200" baseline="0">
                <a:solidFill>
                  <a:schemeClr val="bg1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24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ps_2013_primary_rgb_halfin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2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353535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1367595" y="6334925"/>
            <a:ext cx="6408812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00" dirty="0" smtClean="0">
                <a:solidFill>
                  <a:srgbClr val="353535"/>
                </a:solidFill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353535"/>
                </a:solidFill>
                <a:ea typeface="ＭＳ Ｐゴシック" charset="0"/>
                <a:cs typeface="Tahoma"/>
              </a:rPr>
            </a:br>
            <a:r>
              <a:rPr lang="en-US" sz="500" dirty="0" smtClean="0">
                <a:solidFill>
                  <a:srgbClr val="353535"/>
                </a:solidFill>
                <a:cs typeface="Tahoma"/>
              </a:rPr>
              <a:t>© 2015 United Parcel Service of America, Inc.  UPS, the UPS </a:t>
            </a:r>
            <a:r>
              <a:rPr lang="en-US" sz="500" dirty="0" err="1" smtClean="0">
                <a:solidFill>
                  <a:srgbClr val="353535"/>
                </a:solidFill>
                <a:cs typeface="Tahoma"/>
              </a:rPr>
              <a:t>brandmark</a:t>
            </a:r>
            <a:r>
              <a:rPr lang="en-US" sz="500" dirty="0" smtClean="0">
                <a:solidFill>
                  <a:srgbClr val="353535"/>
                </a:solidFill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24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37592"/>
            <a:ext cx="8561819" cy="636068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353535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877237"/>
            <a:ext cx="8378939" cy="461661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indent="0">
              <a:buNone/>
              <a:defRPr sz="2200" baseline="0">
                <a:solidFill>
                  <a:srgbClr val="353535"/>
                </a:solidFill>
                <a:latin typeface="Georgia"/>
                <a:cs typeface="Georgia"/>
              </a:defRPr>
            </a:lvl1pPr>
            <a:lvl2pPr marL="609585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2pPr>
            <a:lvl3pPr marL="1219170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3pPr>
            <a:lvl4pPr marL="1828754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4pPr>
            <a:lvl5pPr marL="2438339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1" y="1371600"/>
            <a:ext cx="8561819" cy="2769985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2743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rgbClr val="353535"/>
                </a:solidFill>
                <a:latin typeface="+mn-lt"/>
                <a:cs typeface="Tahoma"/>
              </a:defRPr>
            </a:lvl1pPr>
            <a:lvl2pPr marL="4572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600" baseline="0">
                <a:solidFill>
                  <a:srgbClr val="353535"/>
                </a:solidFill>
                <a:latin typeface="+mn-lt"/>
                <a:cs typeface="Tahoma"/>
              </a:defRPr>
            </a:lvl2pPr>
            <a:lvl3pPr marL="7315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–"/>
              <a:defRPr sz="1600">
                <a:solidFill>
                  <a:srgbClr val="353535"/>
                </a:solidFill>
                <a:latin typeface="+mn-lt"/>
                <a:cs typeface="Tahoma"/>
              </a:defRPr>
            </a:lvl3pPr>
            <a:lvl4pPr marL="109728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rgbClr val="353535"/>
                </a:solidFill>
                <a:latin typeface="+mn-lt"/>
                <a:cs typeface="Tahoma"/>
              </a:defRPr>
            </a:lvl4pPr>
            <a:lvl5pPr marL="13716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Wingdings" panose="05000000000000000000" pitchFamily="2" charset="2"/>
              <a:buChar char="§"/>
              <a:defRPr sz="1400">
                <a:solidFill>
                  <a:srgbClr val="353535"/>
                </a:solidFill>
                <a:latin typeface="+mn-lt"/>
                <a:cs typeface="Tahoma"/>
              </a:defRPr>
            </a:lvl5pPr>
            <a:lvl6pPr marL="173736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-"/>
              <a:defRPr sz="1200" baseline="0">
                <a:solidFill>
                  <a:srgbClr val="353535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46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629400" y="120416"/>
            <a:ext cx="2514600" cy="6737584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D9D9D6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850392" y="6334925"/>
            <a:ext cx="5599175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00" dirty="0" smtClean="0">
                <a:solidFill>
                  <a:prstClr val="white"/>
                </a:solidFill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prstClr val="white"/>
                </a:solidFill>
                <a:ea typeface="ＭＳ Ｐゴシック" charset="0"/>
                <a:cs typeface="Tahoma"/>
              </a:rPr>
            </a:br>
            <a:r>
              <a:rPr lang="en-US" sz="500" dirty="0" smtClean="0">
                <a:solidFill>
                  <a:prstClr val="white"/>
                </a:solidFill>
                <a:cs typeface="Tahoma"/>
              </a:rPr>
              <a:t>© 2015 United Parcel Service of America, Inc.  UPS, the UPS </a:t>
            </a:r>
            <a:r>
              <a:rPr lang="en-US" sz="500" dirty="0" err="1" smtClean="0">
                <a:solidFill>
                  <a:prstClr val="white"/>
                </a:solidFill>
                <a:cs typeface="Tahoma"/>
              </a:rPr>
              <a:t>brandmark</a:t>
            </a:r>
            <a:r>
              <a:rPr lang="en-US" sz="500" dirty="0" smtClean="0">
                <a:solidFill>
                  <a:prstClr val="white"/>
                </a:solidFill>
                <a:cs typeface="Tahoma"/>
              </a:rPr>
              <a:t>, the color brown and photos are trademarks of United Parcel Service of America, Inc.  All rights reserved.</a:t>
            </a:r>
          </a:p>
        </p:txBody>
      </p:sp>
      <p:pic>
        <p:nvPicPr>
          <p:cNvPr id="23" name="Picture 22" descr="ups_2013_gold_rgb_halfin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9" name="Title 5"/>
          <p:cNvSpPr>
            <a:spLocks noGrp="1"/>
          </p:cNvSpPr>
          <p:nvPr>
            <p:ph type="title" hasCustomPrompt="1"/>
          </p:nvPr>
        </p:nvSpPr>
        <p:spPr>
          <a:xfrm>
            <a:off x="274321" y="237592"/>
            <a:ext cx="6092182" cy="636068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877237"/>
            <a:ext cx="5909303" cy="461661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0" indent="0">
              <a:buNone/>
              <a:defRPr sz="2200" baseline="0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85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2pPr>
            <a:lvl3pPr marL="1219170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3pPr>
            <a:lvl4pPr marL="1828754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4pPr>
            <a:lvl5pPr marL="2438339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2" y="1371600"/>
            <a:ext cx="6092182" cy="2769985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2743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chemeClr val="bg1"/>
                </a:solidFill>
                <a:latin typeface="+mn-lt"/>
                <a:cs typeface="Tahoma"/>
              </a:defRPr>
            </a:lvl1pPr>
            <a:lvl2pPr marL="4572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  <a:latin typeface="+mn-lt"/>
                <a:cs typeface="Tahoma"/>
              </a:defRPr>
            </a:lvl2pPr>
            <a:lvl3pPr marL="7315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+mn-lt"/>
                <a:cs typeface="Tahoma"/>
              </a:defRPr>
            </a:lvl3pPr>
            <a:lvl4pPr marL="109728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  <a:cs typeface="Tahoma"/>
              </a:defRPr>
            </a:lvl4pPr>
            <a:lvl5pPr marL="13716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+mn-lt"/>
                <a:cs typeface="Tahoma"/>
              </a:defRPr>
            </a:lvl5pPr>
            <a:lvl6pPr marL="173736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-"/>
              <a:defRPr sz="1200" baseline="0">
                <a:solidFill>
                  <a:schemeClr val="bg1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43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Image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629400" y="120416"/>
            <a:ext cx="2514600" cy="6737584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FontTx/>
              <a:buNone/>
              <a:defRPr sz="240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30" name="Picture 29" descr="ups_2013_primary_rgb_halfin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32" name="Rectangle 31"/>
          <p:cNvSpPr/>
          <p:nvPr userDrawn="1"/>
        </p:nvSpPr>
        <p:spPr>
          <a:xfrm>
            <a:off x="850393" y="6334925"/>
            <a:ext cx="5516110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00" dirty="0" smtClean="0">
                <a:solidFill>
                  <a:srgbClr val="353535"/>
                </a:solidFill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353535"/>
                </a:solidFill>
                <a:ea typeface="ＭＳ Ｐゴシック" charset="0"/>
                <a:cs typeface="Tahoma"/>
              </a:rPr>
            </a:br>
            <a:r>
              <a:rPr lang="en-US" sz="500" dirty="0" smtClean="0">
                <a:solidFill>
                  <a:srgbClr val="353535"/>
                </a:solidFill>
                <a:cs typeface="Tahoma"/>
              </a:rPr>
              <a:t>© 2015 United Parcel Service of America, Inc.  UPS, the UPS </a:t>
            </a:r>
            <a:r>
              <a:rPr lang="en-US" sz="500" dirty="0" err="1" smtClean="0">
                <a:solidFill>
                  <a:srgbClr val="353535"/>
                </a:solidFill>
                <a:cs typeface="Tahoma"/>
              </a:rPr>
              <a:t>brandmark</a:t>
            </a:r>
            <a:r>
              <a:rPr lang="en-US" sz="500" dirty="0" smtClean="0">
                <a:solidFill>
                  <a:srgbClr val="353535"/>
                </a:solidFill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9" name="Title 5"/>
          <p:cNvSpPr>
            <a:spLocks noGrp="1"/>
          </p:cNvSpPr>
          <p:nvPr>
            <p:ph type="title" hasCustomPrompt="1"/>
          </p:nvPr>
        </p:nvSpPr>
        <p:spPr>
          <a:xfrm>
            <a:off x="274321" y="237592"/>
            <a:ext cx="6092182" cy="636068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353535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877237"/>
            <a:ext cx="5909303" cy="461661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0" indent="0">
              <a:buNone/>
              <a:defRPr sz="2200" baseline="0">
                <a:solidFill>
                  <a:srgbClr val="353535"/>
                </a:solidFill>
                <a:latin typeface="Georgia"/>
                <a:cs typeface="Georgia"/>
              </a:defRPr>
            </a:lvl1pPr>
            <a:lvl2pPr marL="609585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2pPr>
            <a:lvl3pPr marL="1219170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3pPr>
            <a:lvl4pPr marL="1828754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4pPr>
            <a:lvl5pPr marL="2438339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2" y="1371600"/>
            <a:ext cx="6092182" cy="2769985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2743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rgbClr val="353535"/>
                </a:solidFill>
                <a:latin typeface="+mn-lt"/>
                <a:cs typeface="Tahoma"/>
              </a:defRPr>
            </a:lvl1pPr>
            <a:lvl2pPr marL="4572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600" baseline="0">
                <a:solidFill>
                  <a:srgbClr val="353535"/>
                </a:solidFill>
                <a:latin typeface="+mn-lt"/>
                <a:cs typeface="Tahoma"/>
              </a:defRPr>
            </a:lvl2pPr>
            <a:lvl3pPr marL="7315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–"/>
              <a:defRPr sz="1600">
                <a:solidFill>
                  <a:srgbClr val="353535"/>
                </a:solidFill>
                <a:latin typeface="+mn-lt"/>
                <a:cs typeface="Tahoma"/>
              </a:defRPr>
            </a:lvl3pPr>
            <a:lvl4pPr marL="109728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rgbClr val="353535"/>
                </a:solidFill>
                <a:latin typeface="+mn-lt"/>
                <a:cs typeface="Tahoma"/>
              </a:defRPr>
            </a:lvl4pPr>
            <a:lvl5pPr marL="13716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Wingdings" panose="05000000000000000000" pitchFamily="2" charset="2"/>
              <a:buChar char="§"/>
              <a:defRPr sz="1400">
                <a:solidFill>
                  <a:srgbClr val="353535"/>
                </a:solidFill>
                <a:latin typeface="+mn-lt"/>
                <a:cs typeface="Tahoma"/>
              </a:defRPr>
            </a:lvl5pPr>
            <a:lvl6pPr marL="173736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-"/>
              <a:defRPr sz="1200" baseline="0">
                <a:solidFill>
                  <a:srgbClr val="353535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D9D9D6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409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 - image right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629400" y="3206338"/>
            <a:ext cx="2514600" cy="3651662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D9D9D6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850392" y="6334925"/>
            <a:ext cx="5599175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00" dirty="0" smtClean="0">
                <a:solidFill>
                  <a:prstClr val="white"/>
                </a:solidFill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prstClr val="white"/>
                </a:solidFill>
                <a:ea typeface="ＭＳ Ｐゴシック" charset="0"/>
                <a:cs typeface="Tahoma"/>
              </a:rPr>
            </a:br>
            <a:r>
              <a:rPr lang="en-US" sz="500" dirty="0" smtClean="0">
                <a:solidFill>
                  <a:prstClr val="white"/>
                </a:solidFill>
                <a:cs typeface="Tahoma"/>
              </a:rPr>
              <a:t>© 2015 United Parcel Service of America, Inc.  UPS, the UPS </a:t>
            </a:r>
            <a:r>
              <a:rPr lang="en-US" sz="500" dirty="0" err="1" smtClean="0">
                <a:solidFill>
                  <a:prstClr val="white"/>
                </a:solidFill>
                <a:cs typeface="Tahoma"/>
              </a:rPr>
              <a:t>brandmark</a:t>
            </a:r>
            <a:r>
              <a:rPr lang="en-US" sz="500" dirty="0" smtClean="0">
                <a:solidFill>
                  <a:prstClr val="white"/>
                </a:solidFill>
                <a:cs typeface="Tahoma"/>
              </a:rPr>
              <a:t>, the color brown and photos are trademarks of United Parcel Service of America, Inc.  All rights reserved.</a:t>
            </a:r>
          </a:p>
        </p:txBody>
      </p:sp>
      <p:pic>
        <p:nvPicPr>
          <p:cNvPr id="23" name="Picture 22" descr="ups_2013_gold_rgb_halfin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6629400" y="123388"/>
            <a:ext cx="2514600" cy="3082950"/>
          </a:xfrm>
          <a:prstGeom prst="rect">
            <a:avLst/>
          </a:prstGeom>
          <a:solidFill>
            <a:srgbClr val="009C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6851650" y="344488"/>
            <a:ext cx="2101850" cy="2636837"/>
          </a:xfrm>
          <a:prstGeom prst="rect">
            <a:avLst/>
          </a:prstGeom>
        </p:spPr>
        <p:txBody>
          <a:bodyPr anchor="ctr" anchorCtr="1"/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Area to be used for messaging</a:t>
            </a:r>
            <a:endParaRPr lang="en-US" dirty="0"/>
          </a:p>
        </p:txBody>
      </p:sp>
      <p:sp>
        <p:nvSpPr>
          <p:cNvPr id="11" name="Title 5"/>
          <p:cNvSpPr>
            <a:spLocks noGrp="1"/>
          </p:cNvSpPr>
          <p:nvPr>
            <p:ph type="title" hasCustomPrompt="1"/>
          </p:nvPr>
        </p:nvSpPr>
        <p:spPr>
          <a:xfrm>
            <a:off x="274321" y="237592"/>
            <a:ext cx="6092182" cy="636068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877237"/>
            <a:ext cx="5909303" cy="461661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0" indent="0">
              <a:buNone/>
              <a:defRPr sz="2200" baseline="0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85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2pPr>
            <a:lvl3pPr marL="1219170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3pPr>
            <a:lvl4pPr marL="1828754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4pPr>
            <a:lvl5pPr marL="2438339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2" y="1371600"/>
            <a:ext cx="6092182" cy="2769985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2743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chemeClr val="bg1"/>
                </a:solidFill>
                <a:latin typeface="+mn-lt"/>
                <a:cs typeface="Tahoma"/>
              </a:defRPr>
            </a:lvl1pPr>
            <a:lvl2pPr marL="4572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  <a:latin typeface="+mn-lt"/>
                <a:cs typeface="Tahoma"/>
              </a:defRPr>
            </a:lvl2pPr>
            <a:lvl3pPr marL="7315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+mn-lt"/>
                <a:cs typeface="Tahoma"/>
              </a:defRPr>
            </a:lvl3pPr>
            <a:lvl4pPr marL="109728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  <a:cs typeface="Tahoma"/>
              </a:defRPr>
            </a:lvl4pPr>
            <a:lvl5pPr marL="13716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+mn-lt"/>
                <a:cs typeface="Tahoma"/>
              </a:defRPr>
            </a:lvl5pPr>
            <a:lvl6pPr marL="173736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-"/>
              <a:defRPr sz="1200" baseline="0">
                <a:solidFill>
                  <a:schemeClr val="bg1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30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Image right call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629400" y="3206338"/>
            <a:ext cx="2514600" cy="3651662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None/>
              <a:defRPr sz="2400">
                <a:solidFill>
                  <a:srgbClr val="353535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629400" y="123387"/>
            <a:ext cx="2514600" cy="3082951"/>
          </a:xfrm>
          <a:prstGeom prst="rect">
            <a:avLst/>
          </a:prstGeom>
          <a:solidFill>
            <a:srgbClr val="009C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6851650" y="344488"/>
            <a:ext cx="2101850" cy="2636837"/>
          </a:xfrm>
          <a:prstGeom prst="rect">
            <a:avLst/>
          </a:prstGeom>
        </p:spPr>
        <p:txBody>
          <a:bodyPr anchor="ctr" anchorCtr="1"/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Area to be used for messaging</a:t>
            </a:r>
            <a:endParaRPr lang="en-US" dirty="0"/>
          </a:p>
        </p:txBody>
      </p:sp>
      <p:pic>
        <p:nvPicPr>
          <p:cNvPr id="30" name="Picture 29" descr="ups_2013_primary_rgb_halfin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32" name="Rectangle 31"/>
          <p:cNvSpPr/>
          <p:nvPr userDrawn="1"/>
        </p:nvSpPr>
        <p:spPr>
          <a:xfrm>
            <a:off x="850393" y="6334925"/>
            <a:ext cx="5516110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00" dirty="0" smtClean="0">
                <a:solidFill>
                  <a:srgbClr val="353535"/>
                </a:solidFill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353535"/>
                </a:solidFill>
                <a:ea typeface="ＭＳ Ｐゴシック" charset="0"/>
                <a:cs typeface="Tahoma"/>
              </a:rPr>
            </a:br>
            <a:r>
              <a:rPr lang="en-US" sz="500" dirty="0" smtClean="0">
                <a:solidFill>
                  <a:srgbClr val="353535"/>
                </a:solidFill>
                <a:cs typeface="Tahoma"/>
              </a:rPr>
              <a:t>© 2015 United Parcel Service of America, Inc.  UPS, the UPS </a:t>
            </a:r>
            <a:r>
              <a:rPr lang="en-US" sz="500" dirty="0" err="1" smtClean="0">
                <a:solidFill>
                  <a:srgbClr val="353535"/>
                </a:solidFill>
                <a:cs typeface="Tahoma"/>
              </a:rPr>
              <a:t>brandmark</a:t>
            </a:r>
            <a:r>
              <a:rPr lang="en-US" sz="500" dirty="0" smtClean="0">
                <a:solidFill>
                  <a:srgbClr val="353535"/>
                </a:solidFill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 hasCustomPrompt="1"/>
          </p:nvPr>
        </p:nvSpPr>
        <p:spPr>
          <a:xfrm>
            <a:off x="274321" y="237592"/>
            <a:ext cx="6092182" cy="636068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353535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877237"/>
            <a:ext cx="5909303" cy="461661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0" indent="0">
              <a:buNone/>
              <a:defRPr sz="2200" baseline="0">
                <a:solidFill>
                  <a:srgbClr val="353535"/>
                </a:solidFill>
                <a:latin typeface="Georgia"/>
                <a:cs typeface="Georgia"/>
              </a:defRPr>
            </a:lvl1pPr>
            <a:lvl2pPr marL="609585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2pPr>
            <a:lvl3pPr marL="1219170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3pPr>
            <a:lvl4pPr marL="1828754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4pPr>
            <a:lvl5pPr marL="2438339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2" y="1371600"/>
            <a:ext cx="6092182" cy="2769985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2743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rgbClr val="353535"/>
                </a:solidFill>
                <a:latin typeface="+mn-lt"/>
                <a:cs typeface="Tahoma"/>
              </a:defRPr>
            </a:lvl1pPr>
            <a:lvl2pPr marL="4572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600" baseline="0">
                <a:solidFill>
                  <a:srgbClr val="353535"/>
                </a:solidFill>
                <a:latin typeface="+mn-lt"/>
                <a:cs typeface="Tahoma"/>
              </a:defRPr>
            </a:lvl2pPr>
            <a:lvl3pPr marL="7315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–"/>
              <a:defRPr sz="1600">
                <a:solidFill>
                  <a:srgbClr val="353535"/>
                </a:solidFill>
                <a:latin typeface="+mn-lt"/>
                <a:cs typeface="Tahoma"/>
              </a:defRPr>
            </a:lvl3pPr>
            <a:lvl4pPr marL="109728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rgbClr val="353535"/>
                </a:solidFill>
                <a:latin typeface="+mn-lt"/>
                <a:cs typeface="Tahoma"/>
              </a:defRPr>
            </a:lvl4pPr>
            <a:lvl5pPr marL="13716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Wingdings" panose="05000000000000000000" pitchFamily="2" charset="2"/>
              <a:buChar char="§"/>
              <a:defRPr sz="1400">
                <a:solidFill>
                  <a:srgbClr val="353535"/>
                </a:solidFill>
                <a:latin typeface="+mn-lt"/>
                <a:cs typeface="Tahoma"/>
              </a:defRPr>
            </a:lvl5pPr>
            <a:lvl6pPr marL="173736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-"/>
              <a:defRPr sz="1200" baseline="0">
                <a:solidFill>
                  <a:srgbClr val="353535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D9D9D6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564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 -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5644" y="120416"/>
            <a:ext cx="2514600" cy="6737584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432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300">
                <a:solidFill>
                  <a:srgbClr val="D9D9D6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2743200" y="6325597"/>
            <a:ext cx="5231730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00" dirty="0" smtClean="0">
                <a:solidFill>
                  <a:prstClr val="white"/>
                </a:solidFill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prstClr val="white"/>
                </a:solidFill>
                <a:ea typeface="ＭＳ Ｐゴシック" charset="0"/>
                <a:cs typeface="Tahoma"/>
              </a:rPr>
            </a:br>
            <a:r>
              <a:rPr lang="en-US" sz="500" dirty="0" smtClean="0">
                <a:solidFill>
                  <a:prstClr val="white"/>
                </a:solidFill>
                <a:cs typeface="Tahoma"/>
              </a:rPr>
              <a:t>© 2015 United Parcel Service of America, Inc.  UPS, the UPS </a:t>
            </a:r>
            <a:r>
              <a:rPr lang="en-US" sz="500" dirty="0" err="1" smtClean="0">
                <a:solidFill>
                  <a:prstClr val="white"/>
                </a:solidFill>
                <a:cs typeface="Tahoma"/>
              </a:rPr>
              <a:t>brandmark</a:t>
            </a:r>
            <a:r>
              <a:rPr lang="en-US" sz="500" dirty="0" smtClean="0">
                <a:solidFill>
                  <a:prstClr val="white"/>
                </a:solidFill>
                <a:cs typeface="Tahoma"/>
              </a:rPr>
              <a:t>, the color brown and photos are trademarks of United Parcel Service of America, Inc.  All rights reserved.</a:t>
            </a:r>
          </a:p>
        </p:txBody>
      </p:sp>
      <p:pic>
        <p:nvPicPr>
          <p:cNvPr id="24" name="Picture 23" descr="ups_2013_gold_rgb_halfin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500" y="6172200"/>
            <a:ext cx="576072" cy="685800"/>
          </a:xfrm>
          <a:prstGeom prst="rect">
            <a:avLst/>
          </a:prstGeom>
        </p:spPr>
      </p:pic>
      <p:sp>
        <p:nvSpPr>
          <p:cNvPr id="9" name="Title 5"/>
          <p:cNvSpPr>
            <a:spLocks noGrp="1"/>
          </p:cNvSpPr>
          <p:nvPr>
            <p:ph type="title" hasCustomPrompt="1"/>
          </p:nvPr>
        </p:nvSpPr>
        <p:spPr>
          <a:xfrm>
            <a:off x="2743200" y="237592"/>
            <a:ext cx="6092182" cy="636068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926079" y="877237"/>
            <a:ext cx="5909303" cy="461661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0" indent="0">
              <a:buNone/>
              <a:defRPr sz="2200" baseline="0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85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2pPr>
            <a:lvl3pPr marL="1219170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3pPr>
            <a:lvl4pPr marL="1828754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4pPr>
            <a:lvl5pPr marL="2438339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00" y="1371600"/>
            <a:ext cx="6092182" cy="2769985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2743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chemeClr val="bg1"/>
                </a:solidFill>
                <a:latin typeface="+mn-lt"/>
                <a:cs typeface="Tahoma"/>
              </a:defRPr>
            </a:lvl1pPr>
            <a:lvl2pPr marL="4572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  <a:latin typeface="+mn-lt"/>
                <a:cs typeface="Tahoma"/>
              </a:defRPr>
            </a:lvl2pPr>
            <a:lvl3pPr marL="7315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+mn-lt"/>
                <a:cs typeface="Tahoma"/>
              </a:defRPr>
            </a:lvl3pPr>
            <a:lvl4pPr marL="109728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  <a:cs typeface="Tahoma"/>
              </a:defRPr>
            </a:lvl4pPr>
            <a:lvl5pPr marL="13716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+mn-lt"/>
                <a:cs typeface="Tahoma"/>
              </a:defRPr>
            </a:lvl5pPr>
            <a:lvl6pPr marL="173736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-"/>
              <a:defRPr sz="1200" baseline="0">
                <a:solidFill>
                  <a:schemeClr val="bg1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63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Imag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5644" y="120416"/>
            <a:ext cx="2514600" cy="6737584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FontTx/>
              <a:buNone/>
              <a:defRPr sz="2400">
                <a:solidFill>
                  <a:srgbClr val="353535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27" name="Picture 26" descr="ups_2013_primary_rgb_halfin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624" y="6172200"/>
            <a:ext cx="576072" cy="6858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2743198" y="6334925"/>
            <a:ext cx="5562601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00" dirty="0" smtClean="0">
                <a:solidFill>
                  <a:srgbClr val="353535"/>
                </a:solidFill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353535"/>
                </a:solidFill>
                <a:ea typeface="ＭＳ Ｐゴシック" charset="0"/>
                <a:cs typeface="Tahoma"/>
              </a:rPr>
            </a:br>
            <a:r>
              <a:rPr lang="en-US" sz="500" dirty="0" smtClean="0">
                <a:solidFill>
                  <a:srgbClr val="353535"/>
                </a:solidFill>
                <a:cs typeface="Tahoma"/>
              </a:rPr>
              <a:t>© 2015 United Parcel Service of America, Inc.  UPS, the UPS </a:t>
            </a:r>
            <a:r>
              <a:rPr lang="en-US" sz="500" dirty="0" err="1" smtClean="0">
                <a:solidFill>
                  <a:srgbClr val="353535"/>
                </a:solidFill>
                <a:cs typeface="Tahoma"/>
              </a:rPr>
              <a:t>brandmark</a:t>
            </a:r>
            <a:r>
              <a:rPr lang="en-US" sz="500" dirty="0" smtClean="0">
                <a:solidFill>
                  <a:srgbClr val="353535"/>
                </a:solidFill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9" name="Title 5"/>
          <p:cNvSpPr>
            <a:spLocks noGrp="1"/>
          </p:cNvSpPr>
          <p:nvPr>
            <p:ph type="title" hasCustomPrompt="1"/>
          </p:nvPr>
        </p:nvSpPr>
        <p:spPr>
          <a:xfrm>
            <a:off x="2743198" y="237592"/>
            <a:ext cx="6092182" cy="636068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353535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926077" y="877237"/>
            <a:ext cx="5909303" cy="461661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0" indent="0">
              <a:buNone/>
              <a:defRPr sz="2200" baseline="0">
                <a:solidFill>
                  <a:srgbClr val="353535"/>
                </a:solidFill>
                <a:latin typeface="Georgia"/>
                <a:cs typeface="Georgia"/>
              </a:defRPr>
            </a:lvl1pPr>
            <a:lvl2pPr marL="609585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2pPr>
            <a:lvl3pPr marL="1219170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3pPr>
            <a:lvl4pPr marL="1828754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4pPr>
            <a:lvl5pPr marL="2438339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199" y="1371600"/>
            <a:ext cx="6092182" cy="2769985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2743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rgbClr val="353535"/>
                </a:solidFill>
                <a:latin typeface="+mn-lt"/>
                <a:cs typeface="Tahoma"/>
              </a:defRPr>
            </a:lvl1pPr>
            <a:lvl2pPr marL="4572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600" baseline="0">
                <a:solidFill>
                  <a:srgbClr val="353535"/>
                </a:solidFill>
                <a:latin typeface="+mn-lt"/>
                <a:cs typeface="Tahoma"/>
              </a:defRPr>
            </a:lvl2pPr>
            <a:lvl3pPr marL="7315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–"/>
              <a:defRPr sz="1600">
                <a:solidFill>
                  <a:srgbClr val="353535"/>
                </a:solidFill>
                <a:latin typeface="+mn-lt"/>
                <a:cs typeface="Tahoma"/>
              </a:defRPr>
            </a:lvl3pPr>
            <a:lvl4pPr marL="109728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rgbClr val="353535"/>
                </a:solidFill>
                <a:latin typeface="+mn-lt"/>
                <a:cs typeface="Tahoma"/>
              </a:defRPr>
            </a:lvl4pPr>
            <a:lvl5pPr marL="13716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Wingdings" panose="05000000000000000000" pitchFamily="2" charset="2"/>
              <a:buChar char="§"/>
              <a:defRPr sz="1400">
                <a:solidFill>
                  <a:srgbClr val="353535"/>
                </a:solidFill>
                <a:latin typeface="+mn-lt"/>
                <a:cs typeface="Tahoma"/>
              </a:defRPr>
            </a:lvl5pPr>
            <a:lvl6pPr marL="173736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-"/>
              <a:defRPr sz="1200" baseline="0">
                <a:solidFill>
                  <a:srgbClr val="353535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432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300">
                <a:solidFill>
                  <a:srgbClr val="D9D9D6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473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629400" y="120416"/>
            <a:ext cx="2514600" cy="6737584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D9D9D6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850392" y="6334925"/>
            <a:ext cx="5599175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chemeClr val="bg1"/>
                </a:solidFill>
                <a:latin typeface="+mn-lt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chemeClr val="bg1"/>
                </a:solidFill>
                <a:latin typeface="+mn-lt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+mn-lt"/>
                <a:ea typeface="+mn-ea"/>
                <a:cs typeface="Tahoma"/>
              </a:rPr>
              <a:t>© 2015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+mn-lt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  <p:pic>
        <p:nvPicPr>
          <p:cNvPr id="23" name="Picture 22" descr="ups_2013_gold_rgb_halfin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9" name="Title 5"/>
          <p:cNvSpPr>
            <a:spLocks noGrp="1"/>
          </p:cNvSpPr>
          <p:nvPr>
            <p:ph type="title" hasCustomPrompt="1"/>
          </p:nvPr>
        </p:nvSpPr>
        <p:spPr>
          <a:xfrm>
            <a:off x="274321" y="237592"/>
            <a:ext cx="6092182" cy="636068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877237"/>
            <a:ext cx="5909303" cy="461661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0" indent="0">
              <a:buNone/>
              <a:defRPr sz="2200" baseline="0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85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2pPr>
            <a:lvl3pPr marL="1219170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3pPr>
            <a:lvl4pPr marL="1828754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4pPr>
            <a:lvl5pPr marL="2438339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2" y="1371600"/>
            <a:ext cx="6092182" cy="2769985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2743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chemeClr val="bg1"/>
                </a:solidFill>
                <a:latin typeface="+mn-lt"/>
                <a:cs typeface="Tahoma"/>
              </a:defRPr>
            </a:lvl1pPr>
            <a:lvl2pPr marL="4572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  <a:latin typeface="+mn-lt"/>
                <a:cs typeface="Tahoma"/>
              </a:defRPr>
            </a:lvl2pPr>
            <a:lvl3pPr marL="7315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+mn-lt"/>
                <a:cs typeface="Tahoma"/>
              </a:defRPr>
            </a:lvl3pPr>
            <a:lvl4pPr marL="109728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  <a:cs typeface="Tahoma"/>
              </a:defRPr>
            </a:lvl4pPr>
            <a:lvl5pPr marL="13716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+mn-lt"/>
                <a:cs typeface="Tahoma"/>
              </a:defRPr>
            </a:lvl5pPr>
            <a:lvl6pPr marL="173736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-"/>
              <a:defRPr sz="1200" baseline="0">
                <a:solidFill>
                  <a:schemeClr val="bg1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24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 - Imag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4192583"/>
            <a:ext cx="9144000" cy="1920240"/>
          </a:xfrm>
          <a:prstGeom prst="rect">
            <a:avLst/>
          </a:prstGeom>
        </p:spPr>
        <p:txBody>
          <a:bodyPr vert="horz" lIns="121917" tIns="60958" rIns="121917" bIns="60958"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n-lt"/>
                <a:cs typeface="Tahom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D9D9D6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367595" y="6334925"/>
            <a:ext cx="6408812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00" dirty="0" smtClean="0">
                <a:solidFill>
                  <a:prstClr val="white"/>
                </a:solidFill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prstClr val="white"/>
                </a:solidFill>
                <a:ea typeface="ＭＳ Ｐゴシック" charset="0"/>
                <a:cs typeface="Tahoma"/>
              </a:rPr>
            </a:br>
            <a:r>
              <a:rPr lang="en-US" sz="500" dirty="0" smtClean="0">
                <a:solidFill>
                  <a:prstClr val="white"/>
                </a:solidFill>
                <a:cs typeface="Tahoma"/>
              </a:rPr>
              <a:t>© 2015 United Parcel Service of America, Inc.  UPS, the UPS </a:t>
            </a:r>
            <a:r>
              <a:rPr lang="en-US" sz="500" dirty="0" err="1" smtClean="0">
                <a:solidFill>
                  <a:prstClr val="white"/>
                </a:solidFill>
                <a:cs typeface="Tahoma"/>
              </a:rPr>
              <a:t>brandmark</a:t>
            </a:r>
            <a:r>
              <a:rPr lang="en-US" sz="500" dirty="0" smtClean="0">
                <a:solidFill>
                  <a:prstClr val="white"/>
                </a:solidFill>
                <a:cs typeface="Tahoma"/>
              </a:rPr>
              <a:t>, the color brown and photos are trademarks of United Parcel Service of America, Inc.  All rights reserved.</a:t>
            </a:r>
          </a:p>
        </p:txBody>
      </p:sp>
      <p:pic>
        <p:nvPicPr>
          <p:cNvPr id="12" name="Picture 11" descr="ups_2013_gold_rgb_halfin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10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37592"/>
            <a:ext cx="8561819" cy="636068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877237"/>
            <a:ext cx="8378939" cy="461661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indent="0">
              <a:buNone/>
              <a:defRPr sz="2200" baseline="0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85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2pPr>
            <a:lvl3pPr marL="1219170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3pPr>
            <a:lvl4pPr marL="1828754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4pPr>
            <a:lvl5pPr marL="2438339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1" y="1371600"/>
            <a:ext cx="8561819" cy="2769985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2743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chemeClr val="bg1"/>
                </a:solidFill>
                <a:latin typeface="+mn-lt"/>
                <a:cs typeface="Tahoma"/>
              </a:defRPr>
            </a:lvl1pPr>
            <a:lvl2pPr marL="4572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  <a:latin typeface="+mn-lt"/>
                <a:cs typeface="Tahoma"/>
              </a:defRPr>
            </a:lvl2pPr>
            <a:lvl3pPr marL="7315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+mn-lt"/>
                <a:cs typeface="Tahoma"/>
              </a:defRPr>
            </a:lvl3pPr>
            <a:lvl4pPr marL="109728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  <a:cs typeface="Tahoma"/>
              </a:defRPr>
            </a:lvl4pPr>
            <a:lvl5pPr marL="13716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+mn-lt"/>
                <a:cs typeface="Tahoma"/>
              </a:defRPr>
            </a:lvl5pPr>
            <a:lvl6pPr marL="173736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-"/>
              <a:defRPr sz="1200" baseline="0">
                <a:solidFill>
                  <a:schemeClr val="bg1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90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Image Bott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ps_2013_primary_rgb_halfin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2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353535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1367595" y="6334925"/>
            <a:ext cx="6408812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00" dirty="0" smtClean="0">
                <a:solidFill>
                  <a:srgbClr val="353535"/>
                </a:solidFill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353535"/>
                </a:solidFill>
                <a:ea typeface="ＭＳ Ｐゴシック" charset="0"/>
                <a:cs typeface="Tahoma"/>
              </a:rPr>
            </a:br>
            <a:r>
              <a:rPr lang="en-US" sz="500" dirty="0" smtClean="0">
                <a:solidFill>
                  <a:srgbClr val="353535"/>
                </a:solidFill>
                <a:cs typeface="Tahoma"/>
              </a:rPr>
              <a:t>© 2015 United Parcel Service of America, Inc.  UPS, the UPS </a:t>
            </a:r>
            <a:r>
              <a:rPr lang="en-US" sz="500" dirty="0" err="1" smtClean="0">
                <a:solidFill>
                  <a:srgbClr val="353535"/>
                </a:solidFill>
                <a:cs typeface="Tahoma"/>
              </a:rPr>
              <a:t>brandmark</a:t>
            </a:r>
            <a:r>
              <a:rPr lang="en-US" sz="500" dirty="0" smtClean="0">
                <a:solidFill>
                  <a:srgbClr val="353535"/>
                </a:solidFill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8" name="Picture Placeholder 19"/>
          <p:cNvSpPr>
            <a:spLocks noGrp="1"/>
          </p:cNvSpPr>
          <p:nvPr>
            <p:ph type="pic" sz="quarter" idx="12"/>
          </p:nvPr>
        </p:nvSpPr>
        <p:spPr>
          <a:xfrm>
            <a:off x="0" y="4192583"/>
            <a:ext cx="9144000" cy="1920240"/>
          </a:xfrm>
          <a:prstGeom prst="rect">
            <a:avLst/>
          </a:prstGeom>
        </p:spPr>
        <p:txBody>
          <a:bodyPr vert="horz" lIns="121917" tIns="60958" rIns="121917" bIns="60958" anchor="ctr"/>
          <a:lstStyle>
            <a:lvl1pPr marL="0" indent="0" algn="ctr">
              <a:buNone/>
              <a:defRPr sz="2400">
                <a:solidFill>
                  <a:srgbClr val="353535"/>
                </a:solidFill>
                <a:latin typeface="+mn-lt"/>
                <a:cs typeface="Tahom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37592"/>
            <a:ext cx="8561819" cy="636068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353535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877237"/>
            <a:ext cx="8378939" cy="461661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indent="0">
              <a:buNone/>
              <a:defRPr sz="2200" baseline="0">
                <a:solidFill>
                  <a:srgbClr val="353535"/>
                </a:solidFill>
                <a:latin typeface="Georgia"/>
                <a:cs typeface="Georgia"/>
              </a:defRPr>
            </a:lvl1pPr>
            <a:lvl2pPr marL="609585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2pPr>
            <a:lvl3pPr marL="1219170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3pPr>
            <a:lvl4pPr marL="1828754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4pPr>
            <a:lvl5pPr marL="2438339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1" y="1371600"/>
            <a:ext cx="8561819" cy="2769985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2743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rgbClr val="353535"/>
                </a:solidFill>
                <a:latin typeface="+mn-lt"/>
                <a:cs typeface="Tahoma"/>
              </a:defRPr>
            </a:lvl1pPr>
            <a:lvl2pPr marL="4572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600" baseline="0">
                <a:solidFill>
                  <a:srgbClr val="353535"/>
                </a:solidFill>
                <a:latin typeface="+mn-lt"/>
                <a:cs typeface="Tahoma"/>
              </a:defRPr>
            </a:lvl2pPr>
            <a:lvl3pPr marL="7315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–"/>
              <a:defRPr sz="1600">
                <a:solidFill>
                  <a:srgbClr val="353535"/>
                </a:solidFill>
                <a:latin typeface="+mn-lt"/>
                <a:cs typeface="Tahoma"/>
              </a:defRPr>
            </a:lvl3pPr>
            <a:lvl4pPr marL="109728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rgbClr val="353535"/>
                </a:solidFill>
                <a:latin typeface="+mn-lt"/>
                <a:cs typeface="Tahoma"/>
              </a:defRPr>
            </a:lvl4pPr>
            <a:lvl5pPr marL="13716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Wingdings" panose="05000000000000000000" pitchFamily="2" charset="2"/>
              <a:buChar char="§"/>
              <a:defRPr sz="1400">
                <a:solidFill>
                  <a:srgbClr val="353535"/>
                </a:solidFill>
                <a:latin typeface="+mn-lt"/>
                <a:cs typeface="Tahoma"/>
              </a:defRPr>
            </a:lvl5pPr>
            <a:lvl6pPr marL="173736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-"/>
              <a:defRPr sz="1200" baseline="0">
                <a:solidFill>
                  <a:srgbClr val="353535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59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 - Image bottom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-1" y="4192583"/>
            <a:ext cx="3657600" cy="1920240"/>
          </a:xfrm>
          <a:prstGeom prst="rect">
            <a:avLst/>
          </a:prstGeom>
        </p:spPr>
        <p:txBody>
          <a:bodyPr vert="horz" lIns="121917" tIns="60958" rIns="121917" bIns="60958"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n-lt"/>
                <a:cs typeface="Tahom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D9D9D6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367595" y="6334925"/>
            <a:ext cx="6408812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00" dirty="0" smtClean="0">
                <a:solidFill>
                  <a:prstClr val="white"/>
                </a:solidFill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prstClr val="white"/>
                </a:solidFill>
                <a:ea typeface="ＭＳ Ｐゴシック" charset="0"/>
                <a:cs typeface="Tahoma"/>
              </a:rPr>
            </a:br>
            <a:r>
              <a:rPr lang="en-US" sz="500" dirty="0" smtClean="0">
                <a:solidFill>
                  <a:prstClr val="white"/>
                </a:solidFill>
                <a:cs typeface="Tahoma"/>
              </a:rPr>
              <a:t>© 2015 United Parcel Service of America, Inc.  UPS, the UPS </a:t>
            </a:r>
            <a:r>
              <a:rPr lang="en-US" sz="500" dirty="0" err="1" smtClean="0">
                <a:solidFill>
                  <a:prstClr val="white"/>
                </a:solidFill>
                <a:cs typeface="Tahoma"/>
              </a:rPr>
              <a:t>brandmark</a:t>
            </a:r>
            <a:r>
              <a:rPr lang="en-US" sz="500" dirty="0" smtClean="0">
                <a:solidFill>
                  <a:prstClr val="white"/>
                </a:solidFill>
                <a:cs typeface="Tahoma"/>
              </a:rPr>
              <a:t>, the color brown and photos are trademarks of United Parcel Service of America, Inc.  All rights reserved.</a:t>
            </a:r>
          </a:p>
        </p:txBody>
      </p:sp>
      <p:pic>
        <p:nvPicPr>
          <p:cNvPr id="12" name="Picture 11" descr="ups_2013_gold_rgb_halfin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3657599" y="4192583"/>
            <a:ext cx="5486401" cy="1920240"/>
          </a:xfrm>
          <a:prstGeom prst="rect">
            <a:avLst/>
          </a:prstGeom>
          <a:solidFill>
            <a:srgbClr val="009C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990108" y="4382099"/>
            <a:ext cx="4846031" cy="1567439"/>
          </a:xfrm>
          <a:prstGeom prst="rect">
            <a:avLst/>
          </a:prstGeom>
        </p:spPr>
        <p:txBody>
          <a:bodyPr anchor="ctr" anchorCtr="0"/>
          <a:lstStyle>
            <a:lvl1pPr marL="0" indent="0" algn="r" eaLnBrk="1" hangingPunct="1">
              <a:buFontTx/>
              <a:buNone/>
              <a:defRPr sz="2000" b="1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algn="r" eaLnBrk="1" hangingPunct="1"/>
            <a:r>
              <a:rPr lang="en-US" sz="2400" dirty="0" smtClean="0">
                <a:solidFill>
                  <a:srgbClr val="FFFFFF"/>
                </a:solidFill>
                <a:latin typeface="Arial Bold" panose="020B0704020202020204" pitchFamily="34" charset="0"/>
              </a:rPr>
              <a:t>Placement of value statement or any other relevant information</a:t>
            </a:r>
            <a:endParaRPr lang="en-US" sz="2400" dirty="0">
              <a:solidFill>
                <a:srgbClr val="FFFFFF"/>
              </a:solidFill>
              <a:latin typeface="Arial Bold" panose="020B0704020202020204" pitchFamily="34" charset="0"/>
            </a:endParaRPr>
          </a:p>
        </p:txBody>
      </p:sp>
      <p:sp>
        <p:nvSpPr>
          <p:cNvPr id="14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37592"/>
            <a:ext cx="8561819" cy="636068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877237"/>
            <a:ext cx="8378939" cy="461661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indent="0">
              <a:buNone/>
              <a:defRPr sz="2200" baseline="0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85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2pPr>
            <a:lvl3pPr marL="1219170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3pPr>
            <a:lvl4pPr marL="1828754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4pPr>
            <a:lvl5pPr marL="2438339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1" y="1371600"/>
            <a:ext cx="8561819" cy="2769985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2743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chemeClr val="bg1"/>
                </a:solidFill>
                <a:latin typeface="+mn-lt"/>
                <a:cs typeface="Tahoma"/>
              </a:defRPr>
            </a:lvl1pPr>
            <a:lvl2pPr marL="4572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  <a:latin typeface="+mn-lt"/>
                <a:cs typeface="Tahoma"/>
              </a:defRPr>
            </a:lvl2pPr>
            <a:lvl3pPr marL="7315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+mn-lt"/>
                <a:cs typeface="Tahoma"/>
              </a:defRPr>
            </a:lvl3pPr>
            <a:lvl4pPr marL="109728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  <a:cs typeface="Tahoma"/>
              </a:defRPr>
            </a:lvl4pPr>
            <a:lvl5pPr marL="13716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+mn-lt"/>
                <a:cs typeface="Tahoma"/>
              </a:defRPr>
            </a:lvl5pPr>
            <a:lvl6pPr marL="173736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-"/>
              <a:defRPr sz="1200" baseline="0">
                <a:solidFill>
                  <a:schemeClr val="bg1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08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Image Bottom call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ps_2013_primary_rgb_halfin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2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353535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1367595" y="6334925"/>
            <a:ext cx="6408812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00" dirty="0" smtClean="0">
                <a:solidFill>
                  <a:srgbClr val="353535"/>
                </a:solidFill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353535"/>
                </a:solidFill>
                <a:ea typeface="ＭＳ Ｐゴシック" charset="0"/>
                <a:cs typeface="Tahoma"/>
              </a:rPr>
            </a:br>
            <a:r>
              <a:rPr lang="en-US" sz="500" dirty="0" smtClean="0">
                <a:solidFill>
                  <a:srgbClr val="353535"/>
                </a:solidFill>
                <a:cs typeface="Tahoma"/>
              </a:rPr>
              <a:t>© 2015 United Parcel Service of America, Inc.  UPS, the UPS </a:t>
            </a:r>
            <a:r>
              <a:rPr lang="en-US" sz="500" dirty="0" err="1" smtClean="0">
                <a:solidFill>
                  <a:srgbClr val="353535"/>
                </a:solidFill>
                <a:cs typeface="Tahoma"/>
              </a:rPr>
              <a:t>brandmark</a:t>
            </a:r>
            <a:r>
              <a:rPr lang="en-US" sz="500" dirty="0" smtClean="0">
                <a:solidFill>
                  <a:srgbClr val="353535"/>
                </a:solidFill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9" name="Picture Placeholder 19"/>
          <p:cNvSpPr>
            <a:spLocks noGrp="1"/>
          </p:cNvSpPr>
          <p:nvPr>
            <p:ph type="pic" sz="quarter" idx="12"/>
          </p:nvPr>
        </p:nvSpPr>
        <p:spPr>
          <a:xfrm>
            <a:off x="-1" y="4192583"/>
            <a:ext cx="3657600" cy="1920240"/>
          </a:xfrm>
          <a:prstGeom prst="rect">
            <a:avLst/>
          </a:prstGeom>
        </p:spPr>
        <p:txBody>
          <a:bodyPr vert="horz" lIns="121917" tIns="60958" rIns="121917" bIns="60958" anchor="ctr"/>
          <a:lstStyle>
            <a:lvl1pPr marL="0" indent="0" algn="ctr">
              <a:buNone/>
              <a:defRPr sz="2400">
                <a:solidFill>
                  <a:srgbClr val="353535"/>
                </a:solidFill>
                <a:latin typeface="+mn-lt"/>
                <a:cs typeface="Tahom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657599" y="4192583"/>
            <a:ext cx="5486401" cy="1920240"/>
          </a:xfrm>
          <a:prstGeom prst="rect">
            <a:avLst/>
          </a:prstGeom>
          <a:solidFill>
            <a:srgbClr val="009C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3990108" y="4382099"/>
            <a:ext cx="4846031" cy="1567439"/>
          </a:xfrm>
          <a:prstGeom prst="rect">
            <a:avLst/>
          </a:prstGeom>
        </p:spPr>
        <p:txBody>
          <a:bodyPr anchor="ctr" anchorCtr="0"/>
          <a:lstStyle>
            <a:lvl1pPr marL="0" indent="0" algn="r" eaLnBrk="1" hangingPunct="1">
              <a:buFontTx/>
              <a:buNone/>
              <a:defRPr sz="2000" b="1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algn="r" eaLnBrk="1" hangingPunct="1"/>
            <a:r>
              <a:rPr lang="en-US" sz="2400" dirty="0" smtClean="0">
                <a:solidFill>
                  <a:srgbClr val="FFFFFF"/>
                </a:solidFill>
                <a:latin typeface="Arial Bold" panose="020B0704020202020204" pitchFamily="34" charset="0"/>
              </a:rPr>
              <a:t>Placement of value statement or any other relevant information</a:t>
            </a:r>
            <a:endParaRPr lang="en-US" sz="2400" dirty="0">
              <a:solidFill>
                <a:srgbClr val="FFFFFF"/>
              </a:solidFill>
              <a:latin typeface="Arial Bold" panose="020B0704020202020204" pitchFamily="34" charset="0"/>
            </a:endParaRPr>
          </a:p>
        </p:txBody>
      </p:sp>
      <p:sp>
        <p:nvSpPr>
          <p:cNvPr id="12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37592"/>
            <a:ext cx="8561819" cy="636068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353535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877237"/>
            <a:ext cx="8378939" cy="461661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indent="0">
              <a:buNone/>
              <a:defRPr sz="2200" baseline="0">
                <a:solidFill>
                  <a:srgbClr val="353535"/>
                </a:solidFill>
                <a:latin typeface="Georgia"/>
                <a:cs typeface="Georgia"/>
              </a:defRPr>
            </a:lvl1pPr>
            <a:lvl2pPr marL="609585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2pPr>
            <a:lvl3pPr marL="1219170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3pPr>
            <a:lvl4pPr marL="1828754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4pPr>
            <a:lvl5pPr marL="2438339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1" y="1371600"/>
            <a:ext cx="8561819" cy="2769985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2743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rgbClr val="353535"/>
                </a:solidFill>
                <a:latin typeface="+mn-lt"/>
                <a:cs typeface="Tahoma"/>
              </a:defRPr>
            </a:lvl1pPr>
            <a:lvl2pPr marL="4572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600" baseline="0">
                <a:solidFill>
                  <a:srgbClr val="353535"/>
                </a:solidFill>
                <a:latin typeface="+mn-lt"/>
                <a:cs typeface="Tahoma"/>
              </a:defRPr>
            </a:lvl2pPr>
            <a:lvl3pPr marL="7315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–"/>
              <a:defRPr sz="1600">
                <a:solidFill>
                  <a:srgbClr val="353535"/>
                </a:solidFill>
                <a:latin typeface="+mn-lt"/>
                <a:cs typeface="Tahoma"/>
              </a:defRPr>
            </a:lvl3pPr>
            <a:lvl4pPr marL="109728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rgbClr val="353535"/>
                </a:solidFill>
                <a:latin typeface="+mn-lt"/>
                <a:cs typeface="Tahoma"/>
              </a:defRPr>
            </a:lvl4pPr>
            <a:lvl5pPr marL="13716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Wingdings" panose="05000000000000000000" pitchFamily="2" charset="2"/>
              <a:buChar char="§"/>
              <a:defRPr sz="1400">
                <a:solidFill>
                  <a:srgbClr val="353535"/>
                </a:solidFill>
                <a:latin typeface="+mn-lt"/>
                <a:cs typeface="Tahoma"/>
              </a:defRPr>
            </a:lvl5pPr>
            <a:lvl6pPr marL="173736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-"/>
              <a:defRPr sz="1200" baseline="0">
                <a:solidFill>
                  <a:srgbClr val="353535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676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 -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1828800"/>
            <a:ext cx="9144000" cy="3200400"/>
          </a:xfrm>
          <a:prstGeom prst="rect">
            <a:avLst/>
          </a:prstGeom>
        </p:spPr>
        <p:txBody>
          <a:bodyPr vert="horz" lIns="121917" tIns="60958" rIns="121917" bIns="60958"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D9D9D6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367595" y="6334925"/>
            <a:ext cx="6408812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00" dirty="0" smtClean="0">
                <a:solidFill>
                  <a:prstClr val="white"/>
                </a:solidFill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prstClr val="white"/>
                </a:solidFill>
                <a:ea typeface="ＭＳ Ｐゴシック" charset="0"/>
                <a:cs typeface="Tahoma"/>
              </a:rPr>
            </a:br>
            <a:r>
              <a:rPr lang="en-US" sz="500" dirty="0" smtClean="0">
                <a:solidFill>
                  <a:prstClr val="white"/>
                </a:solidFill>
                <a:cs typeface="Tahoma"/>
              </a:rPr>
              <a:t>© 2015 United Parcel Service of America, Inc.  UPS, the UPS </a:t>
            </a:r>
            <a:r>
              <a:rPr lang="en-US" sz="500" dirty="0" err="1" smtClean="0">
                <a:solidFill>
                  <a:prstClr val="white"/>
                </a:solidFill>
                <a:cs typeface="Tahoma"/>
              </a:rPr>
              <a:t>brandmark</a:t>
            </a:r>
            <a:r>
              <a:rPr lang="en-US" sz="500" dirty="0" smtClean="0">
                <a:solidFill>
                  <a:prstClr val="white"/>
                </a:solidFill>
                <a:cs typeface="Tahoma"/>
              </a:rPr>
              <a:t>, the color brown and photos are trademarks of United Parcel Service of America, Inc.  All rights reserved.</a:t>
            </a:r>
          </a:p>
        </p:txBody>
      </p:sp>
      <p:pic>
        <p:nvPicPr>
          <p:cNvPr id="12" name="Picture 11" descr="ups_2013_gold_rgb_halfin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7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37592"/>
            <a:ext cx="8561819" cy="636068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38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Divi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1828800"/>
            <a:ext cx="9144000" cy="3200400"/>
          </a:xfrm>
          <a:prstGeom prst="rect">
            <a:avLst/>
          </a:prstGeom>
        </p:spPr>
        <p:txBody>
          <a:bodyPr vert="horz" lIns="121917" tIns="60958" rIns="121917" bIns="60958" anchor="ctr"/>
          <a:lstStyle>
            <a:lvl1pPr marL="0" indent="0" algn="ctr">
              <a:buNone/>
              <a:defRPr sz="3200">
                <a:solidFill>
                  <a:srgbClr val="353535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09585" indent="0" algn="ctr">
              <a:buFontTx/>
              <a:buNone/>
              <a:defRPr sz="2400"/>
            </a:lvl2pPr>
          </a:lstStyle>
          <a:p>
            <a:pPr lvl="1"/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14" name="Picture 13" descr="ups_2013_primary_rgb_halfin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353535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367595" y="6334925"/>
            <a:ext cx="6408812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00" dirty="0" smtClean="0">
                <a:solidFill>
                  <a:srgbClr val="353535"/>
                </a:solidFill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353535"/>
                </a:solidFill>
                <a:ea typeface="ＭＳ Ｐゴシック" charset="0"/>
                <a:cs typeface="Tahoma"/>
              </a:rPr>
            </a:br>
            <a:r>
              <a:rPr lang="en-US" sz="500" dirty="0" smtClean="0">
                <a:solidFill>
                  <a:srgbClr val="353535"/>
                </a:solidFill>
                <a:cs typeface="Tahoma"/>
              </a:rPr>
              <a:t>© 2015 United Parcel Service of America, Inc.  UPS, the UPS </a:t>
            </a:r>
            <a:r>
              <a:rPr lang="en-US" sz="500" dirty="0" err="1" smtClean="0">
                <a:solidFill>
                  <a:srgbClr val="353535"/>
                </a:solidFill>
                <a:cs typeface="Tahoma"/>
              </a:rPr>
              <a:t>brandmark</a:t>
            </a:r>
            <a:r>
              <a:rPr lang="en-US" sz="500" dirty="0" smtClean="0">
                <a:solidFill>
                  <a:srgbClr val="353535"/>
                </a:solidFill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37592"/>
            <a:ext cx="8561819" cy="636068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353535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866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D9D9D6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367595" y="6334925"/>
            <a:ext cx="6408812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00" dirty="0" smtClean="0">
                <a:solidFill>
                  <a:prstClr val="white"/>
                </a:solidFill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prstClr val="white"/>
                </a:solidFill>
                <a:ea typeface="ＭＳ Ｐゴシック" charset="0"/>
                <a:cs typeface="Tahoma"/>
              </a:rPr>
            </a:br>
            <a:r>
              <a:rPr lang="en-US" sz="500" dirty="0" smtClean="0">
                <a:solidFill>
                  <a:prstClr val="white"/>
                </a:solidFill>
                <a:cs typeface="Tahoma"/>
              </a:rPr>
              <a:t>© 2015 United Parcel Service of America, Inc.  UPS, the UPS </a:t>
            </a:r>
            <a:r>
              <a:rPr lang="en-US" sz="500" dirty="0" err="1" smtClean="0">
                <a:solidFill>
                  <a:prstClr val="white"/>
                </a:solidFill>
                <a:cs typeface="Tahoma"/>
              </a:rPr>
              <a:t>brandmark</a:t>
            </a:r>
            <a:r>
              <a:rPr lang="en-US" sz="500" dirty="0" smtClean="0">
                <a:solidFill>
                  <a:prstClr val="white"/>
                </a:solidFill>
                <a:cs typeface="Tahoma"/>
              </a:rPr>
              <a:t>, the color brown and photos are trademarks of United Parcel Service of America, Inc.  All rights reserved.</a:t>
            </a:r>
          </a:p>
        </p:txBody>
      </p:sp>
      <p:pic>
        <p:nvPicPr>
          <p:cNvPr id="20" name="Picture 19" descr="ups_2013_gold_rgb_halfin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37592"/>
            <a:ext cx="8561819" cy="636068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99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ps_2013_primary_rgb_halfin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353535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367595" y="6334925"/>
            <a:ext cx="6408812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00" dirty="0" smtClean="0">
                <a:solidFill>
                  <a:srgbClr val="353535"/>
                </a:solidFill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353535"/>
                </a:solidFill>
                <a:ea typeface="ＭＳ Ｐゴシック" charset="0"/>
                <a:cs typeface="Tahoma"/>
              </a:rPr>
            </a:br>
            <a:r>
              <a:rPr lang="en-US" sz="500" dirty="0" smtClean="0">
                <a:solidFill>
                  <a:srgbClr val="353535"/>
                </a:solidFill>
                <a:cs typeface="Tahoma"/>
              </a:rPr>
              <a:t>© 2015 United Parcel Service of America, Inc.  UPS, the UPS </a:t>
            </a:r>
            <a:r>
              <a:rPr lang="en-US" sz="500" dirty="0" err="1" smtClean="0">
                <a:solidFill>
                  <a:srgbClr val="353535"/>
                </a:solidFill>
                <a:cs typeface="Tahoma"/>
              </a:rPr>
              <a:t>brandmark</a:t>
            </a:r>
            <a:r>
              <a:rPr lang="en-US" sz="500" dirty="0" smtClean="0">
                <a:solidFill>
                  <a:srgbClr val="353535"/>
                </a:solidFill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14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37592"/>
            <a:ext cx="8561819" cy="636068"/>
          </a:xfrm>
          <a:prstGeom prst="rect">
            <a:avLst/>
          </a:prstGeom>
        </p:spPr>
        <p:txBody>
          <a:bodyPr vert="horz" lIns="121917" tIns="60958" rIns="121917" bIns="60958" anchor="ctr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353535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216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 - Disclaim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ps_2013_primary_rgb_halfin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D9D9D6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367595" y="6334925"/>
            <a:ext cx="6408812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00" dirty="0" smtClean="0">
                <a:solidFill>
                  <a:prstClr val="white"/>
                </a:solidFill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prstClr val="white"/>
                </a:solidFill>
                <a:ea typeface="ＭＳ Ｐゴシック" charset="0"/>
                <a:cs typeface="Tahoma"/>
              </a:rPr>
            </a:br>
            <a:r>
              <a:rPr lang="en-US" sz="500" dirty="0" smtClean="0">
                <a:solidFill>
                  <a:prstClr val="white"/>
                </a:solidFill>
                <a:cs typeface="Tahoma"/>
              </a:rPr>
              <a:t>© 2015 United Parcel Service of America, Inc.  UPS, the UPS </a:t>
            </a:r>
            <a:r>
              <a:rPr lang="en-US" sz="500" dirty="0" err="1" smtClean="0">
                <a:solidFill>
                  <a:prstClr val="white"/>
                </a:solidFill>
                <a:cs typeface="Tahoma"/>
              </a:rPr>
              <a:t>brandmark</a:t>
            </a:r>
            <a:r>
              <a:rPr lang="en-US" sz="500" dirty="0" smtClean="0">
                <a:solidFill>
                  <a:prstClr val="white"/>
                </a:solidFill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11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37592"/>
            <a:ext cx="8561819" cy="636068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1" y="1371600"/>
            <a:ext cx="8561819" cy="344706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indent="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>
                <a:schemeClr val="bg1"/>
              </a:buClr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+mn-lt"/>
                <a:cs typeface="Tahoma"/>
              </a:defRPr>
            </a:lvl1pPr>
            <a:lvl2pPr marL="609585" indent="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FontTx/>
              <a:buNone/>
              <a:defRPr sz="1600" baseline="0">
                <a:solidFill>
                  <a:srgbClr val="353535"/>
                </a:solidFill>
                <a:latin typeface="+mn-lt"/>
                <a:cs typeface="Tahoma"/>
              </a:defRPr>
            </a:lvl2pPr>
            <a:lvl3pPr marL="1280160" indent="-304792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Font typeface="Arial" panose="020B0604020202020204" pitchFamily="34" charset="0"/>
              <a:buChar char="–"/>
              <a:defRPr sz="1600">
                <a:solidFill>
                  <a:srgbClr val="353535"/>
                </a:solidFill>
                <a:latin typeface="+mn-lt"/>
                <a:cs typeface="Tahoma"/>
              </a:defRPr>
            </a:lvl3pPr>
            <a:lvl4pPr marL="1828800" indent="-304792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Font typeface="Arial" panose="020B0604020202020204" pitchFamily="34" charset="0"/>
              <a:buChar char="•"/>
              <a:defRPr sz="1400">
                <a:solidFill>
                  <a:srgbClr val="353535"/>
                </a:solidFill>
                <a:latin typeface="+mn-lt"/>
                <a:cs typeface="Tahoma"/>
              </a:defRPr>
            </a:lvl4pPr>
            <a:lvl5pPr marL="2377440" indent="-304792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Font typeface="Wingdings" panose="05000000000000000000" pitchFamily="2" charset="2"/>
              <a:buChar char="§"/>
              <a:defRPr sz="1400">
                <a:solidFill>
                  <a:srgbClr val="353535"/>
                </a:solidFill>
                <a:latin typeface="+mn-lt"/>
                <a:cs typeface="Tahoma"/>
              </a:defRPr>
            </a:lvl5pPr>
            <a:lvl6pPr marL="2926080" indent="-304792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Font typeface="Arial" panose="020B0604020202020204" pitchFamily="34" charset="0"/>
              <a:buChar char="-"/>
              <a:defRPr sz="1200" baseline="0">
                <a:solidFill>
                  <a:srgbClr val="353535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6718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Disclaim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ps_2013_primary_rgb_halfin.ai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353535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367595" y="6334925"/>
            <a:ext cx="6408812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00" dirty="0" smtClean="0">
                <a:solidFill>
                  <a:srgbClr val="353535"/>
                </a:solidFill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353535"/>
                </a:solidFill>
                <a:ea typeface="ＭＳ Ｐゴシック" charset="0"/>
                <a:cs typeface="Tahoma"/>
              </a:rPr>
            </a:br>
            <a:r>
              <a:rPr lang="en-US" sz="500" dirty="0" smtClean="0">
                <a:solidFill>
                  <a:srgbClr val="353535"/>
                </a:solidFill>
                <a:cs typeface="Tahoma"/>
              </a:rPr>
              <a:t>© 2014 United Parcel Service of America, Inc.  UPS, the UPS </a:t>
            </a:r>
            <a:r>
              <a:rPr lang="en-US" sz="500" dirty="0" err="1" smtClean="0">
                <a:solidFill>
                  <a:srgbClr val="353535"/>
                </a:solidFill>
                <a:cs typeface="Tahoma"/>
              </a:rPr>
              <a:t>brandmark</a:t>
            </a:r>
            <a:r>
              <a:rPr lang="en-US" sz="500" dirty="0" smtClean="0">
                <a:solidFill>
                  <a:srgbClr val="353535"/>
                </a:solidFill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11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37592"/>
            <a:ext cx="8561819" cy="636068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353535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1" y="1371600"/>
            <a:ext cx="8561819" cy="344706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indent="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>
                <a:schemeClr val="bg1"/>
              </a:buClr>
              <a:buFont typeface="Arial" panose="020B0604020202020204" pitchFamily="34" charset="0"/>
              <a:buNone/>
              <a:defRPr sz="1200" baseline="0">
                <a:solidFill>
                  <a:srgbClr val="353535"/>
                </a:solidFill>
                <a:latin typeface="+mn-lt"/>
                <a:cs typeface="Tahoma"/>
              </a:defRPr>
            </a:lvl1pPr>
            <a:lvl2pPr marL="609585" indent="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FontTx/>
              <a:buNone/>
              <a:defRPr sz="1600" baseline="0">
                <a:solidFill>
                  <a:srgbClr val="353535"/>
                </a:solidFill>
                <a:latin typeface="+mn-lt"/>
                <a:cs typeface="Tahoma"/>
              </a:defRPr>
            </a:lvl2pPr>
            <a:lvl3pPr marL="1280160" indent="-304792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Font typeface="Arial" panose="020B0604020202020204" pitchFamily="34" charset="0"/>
              <a:buChar char="–"/>
              <a:defRPr sz="1600">
                <a:solidFill>
                  <a:srgbClr val="353535"/>
                </a:solidFill>
                <a:latin typeface="+mn-lt"/>
                <a:cs typeface="Tahoma"/>
              </a:defRPr>
            </a:lvl3pPr>
            <a:lvl4pPr marL="1828800" indent="-304792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Font typeface="Arial" panose="020B0604020202020204" pitchFamily="34" charset="0"/>
              <a:buChar char="•"/>
              <a:defRPr sz="1400">
                <a:solidFill>
                  <a:srgbClr val="353535"/>
                </a:solidFill>
                <a:latin typeface="+mn-lt"/>
                <a:cs typeface="Tahoma"/>
              </a:defRPr>
            </a:lvl4pPr>
            <a:lvl5pPr marL="2377440" indent="-304792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Font typeface="Wingdings" panose="05000000000000000000" pitchFamily="2" charset="2"/>
              <a:buChar char="§"/>
              <a:defRPr sz="1400">
                <a:solidFill>
                  <a:srgbClr val="353535"/>
                </a:solidFill>
                <a:latin typeface="+mn-lt"/>
                <a:cs typeface="Tahoma"/>
              </a:defRPr>
            </a:lvl5pPr>
            <a:lvl6pPr marL="2926080" indent="-304792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Font typeface="Arial" panose="020B0604020202020204" pitchFamily="34" charset="0"/>
              <a:buChar char="-"/>
              <a:defRPr sz="1200" baseline="0">
                <a:solidFill>
                  <a:srgbClr val="353535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3325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Image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629400" y="120416"/>
            <a:ext cx="2514600" cy="6737584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FontTx/>
              <a:buNone/>
              <a:defRPr sz="240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30" name="Picture 29" descr="ups_2013_primary_rgb_halfin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32" name="Rectangle 31"/>
          <p:cNvSpPr/>
          <p:nvPr userDrawn="1"/>
        </p:nvSpPr>
        <p:spPr>
          <a:xfrm>
            <a:off x="850393" y="6334925"/>
            <a:ext cx="5516110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rgbClr val="353535"/>
                </a:solidFill>
                <a:latin typeface="+mn-lt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353535"/>
                </a:solidFill>
                <a:latin typeface="+mn-lt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rgbClr val="353535"/>
                </a:solidFill>
                <a:latin typeface="+mn-lt"/>
                <a:ea typeface="+mn-ea"/>
                <a:cs typeface="Tahoma"/>
              </a:rPr>
              <a:t>© 2015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rgbClr val="353535"/>
                </a:solidFill>
                <a:latin typeface="+mn-lt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rgbClr val="353535"/>
                </a:solidFill>
                <a:latin typeface="+mn-lt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9" name="Title 5"/>
          <p:cNvSpPr>
            <a:spLocks noGrp="1"/>
          </p:cNvSpPr>
          <p:nvPr>
            <p:ph type="title" hasCustomPrompt="1"/>
          </p:nvPr>
        </p:nvSpPr>
        <p:spPr>
          <a:xfrm>
            <a:off x="274321" y="237592"/>
            <a:ext cx="6092182" cy="636068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353535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877237"/>
            <a:ext cx="5909303" cy="461661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0" indent="0">
              <a:buNone/>
              <a:defRPr sz="2200" baseline="0">
                <a:solidFill>
                  <a:srgbClr val="353535"/>
                </a:solidFill>
                <a:latin typeface="Georgia"/>
                <a:cs typeface="Georgia"/>
              </a:defRPr>
            </a:lvl1pPr>
            <a:lvl2pPr marL="609585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2pPr>
            <a:lvl3pPr marL="1219170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3pPr>
            <a:lvl4pPr marL="1828754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4pPr>
            <a:lvl5pPr marL="2438339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2" y="1371600"/>
            <a:ext cx="6092182" cy="2769985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2743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rgbClr val="353535"/>
                </a:solidFill>
                <a:latin typeface="+mn-lt"/>
                <a:cs typeface="Tahoma"/>
              </a:defRPr>
            </a:lvl1pPr>
            <a:lvl2pPr marL="4572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600" baseline="0">
                <a:solidFill>
                  <a:srgbClr val="353535"/>
                </a:solidFill>
                <a:latin typeface="+mn-lt"/>
                <a:cs typeface="Tahoma"/>
              </a:defRPr>
            </a:lvl2pPr>
            <a:lvl3pPr marL="7315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–"/>
              <a:defRPr sz="1600">
                <a:solidFill>
                  <a:srgbClr val="353535"/>
                </a:solidFill>
                <a:latin typeface="+mn-lt"/>
                <a:cs typeface="Tahoma"/>
              </a:defRPr>
            </a:lvl3pPr>
            <a:lvl4pPr marL="109728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rgbClr val="353535"/>
                </a:solidFill>
                <a:latin typeface="+mn-lt"/>
                <a:cs typeface="Tahoma"/>
              </a:defRPr>
            </a:lvl4pPr>
            <a:lvl5pPr marL="13716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Wingdings" panose="05000000000000000000" pitchFamily="2" charset="2"/>
              <a:buChar char="§"/>
              <a:defRPr sz="1400">
                <a:solidFill>
                  <a:srgbClr val="353535"/>
                </a:solidFill>
                <a:latin typeface="+mn-lt"/>
                <a:cs typeface="Tahoma"/>
              </a:defRPr>
            </a:lvl5pPr>
            <a:lvl6pPr marL="173736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-"/>
              <a:defRPr sz="1200" baseline="0">
                <a:solidFill>
                  <a:srgbClr val="353535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D9D9D6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387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43394-C9DF-4E38-A873-0D57647F38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7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 - image right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629400" y="3206338"/>
            <a:ext cx="2514600" cy="3651662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D9D9D6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850392" y="6334925"/>
            <a:ext cx="5599175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chemeClr val="bg1"/>
                </a:solidFill>
                <a:latin typeface="+mn-lt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chemeClr val="bg1"/>
                </a:solidFill>
                <a:latin typeface="+mn-lt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+mn-lt"/>
                <a:ea typeface="+mn-ea"/>
                <a:cs typeface="Tahoma"/>
              </a:rPr>
              <a:t>© 2015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+mn-lt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  <p:pic>
        <p:nvPicPr>
          <p:cNvPr id="23" name="Picture 22" descr="ups_2013_gold_rgb_halfin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6629400" y="123388"/>
            <a:ext cx="2514600" cy="3082950"/>
          </a:xfrm>
          <a:prstGeom prst="rect">
            <a:avLst/>
          </a:prstGeom>
          <a:solidFill>
            <a:srgbClr val="64A70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6851650" y="344488"/>
            <a:ext cx="2101850" cy="2636837"/>
          </a:xfrm>
          <a:prstGeom prst="rect">
            <a:avLst/>
          </a:prstGeom>
        </p:spPr>
        <p:txBody>
          <a:bodyPr anchor="ctr" anchorCtr="1"/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Area to be used for messaging</a:t>
            </a:r>
            <a:endParaRPr lang="en-US" dirty="0"/>
          </a:p>
        </p:txBody>
      </p:sp>
      <p:sp>
        <p:nvSpPr>
          <p:cNvPr id="11" name="Title 5"/>
          <p:cNvSpPr>
            <a:spLocks noGrp="1"/>
          </p:cNvSpPr>
          <p:nvPr>
            <p:ph type="title" hasCustomPrompt="1"/>
          </p:nvPr>
        </p:nvSpPr>
        <p:spPr>
          <a:xfrm>
            <a:off x="274321" y="237592"/>
            <a:ext cx="6092182" cy="636068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877237"/>
            <a:ext cx="5909303" cy="461661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0" indent="0">
              <a:buNone/>
              <a:defRPr sz="2200" baseline="0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85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2pPr>
            <a:lvl3pPr marL="1219170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3pPr>
            <a:lvl4pPr marL="1828754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4pPr>
            <a:lvl5pPr marL="2438339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2" y="1371600"/>
            <a:ext cx="6092182" cy="2769985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2743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chemeClr val="bg1"/>
                </a:solidFill>
                <a:latin typeface="+mn-lt"/>
                <a:cs typeface="Tahoma"/>
              </a:defRPr>
            </a:lvl1pPr>
            <a:lvl2pPr marL="4572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  <a:latin typeface="+mn-lt"/>
                <a:cs typeface="Tahoma"/>
              </a:defRPr>
            </a:lvl2pPr>
            <a:lvl3pPr marL="7315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+mn-lt"/>
                <a:cs typeface="Tahoma"/>
              </a:defRPr>
            </a:lvl3pPr>
            <a:lvl4pPr marL="109728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  <a:cs typeface="Tahoma"/>
              </a:defRPr>
            </a:lvl4pPr>
            <a:lvl5pPr marL="13716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+mn-lt"/>
                <a:cs typeface="Tahoma"/>
              </a:defRPr>
            </a:lvl5pPr>
            <a:lvl6pPr marL="173736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-"/>
              <a:defRPr sz="1200" baseline="0">
                <a:solidFill>
                  <a:schemeClr val="bg1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9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Image right call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629400" y="3206338"/>
            <a:ext cx="2514600" cy="3651662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None/>
              <a:defRPr sz="2400">
                <a:solidFill>
                  <a:srgbClr val="353535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629400" y="123387"/>
            <a:ext cx="2514600" cy="3082951"/>
          </a:xfrm>
          <a:prstGeom prst="rect">
            <a:avLst/>
          </a:prstGeom>
          <a:solidFill>
            <a:srgbClr val="64A70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6851650" y="344488"/>
            <a:ext cx="2101850" cy="2636837"/>
          </a:xfrm>
          <a:prstGeom prst="rect">
            <a:avLst/>
          </a:prstGeom>
        </p:spPr>
        <p:txBody>
          <a:bodyPr anchor="ctr" anchorCtr="1"/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Area to be used for messaging</a:t>
            </a:r>
            <a:endParaRPr lang="en-US" dirty="0"/>
          </a:p>
        </p:txBody>
      </p:sp>
      <p:pic>
        <p:nvPicPr>
          <p:cNvPr id="30" name="Picture 29" descr="ups_2013_primary_rgb_halfin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32" name="Rectangle 31"/>
          <p:cNvSpPr/>
          <p:nvPr userDrawn="1"/>
        </p:nvSpPr>
        <p:spPr>
          <a:xfrm>
            <a:off x="850393" y="6334925"/>
            <a:ext cx="5516110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rgbClr val="353535"/>
                </a:solidFill>
                <a:latin typeface="+mn-lt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353535"/>
                </a:solidFill>
                <a:latin typeface="+mn-lt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rgbClr val="353535"/>
                </a:solidFill>
                <a:latin typeface="+mn-lt"/>
                <a:ea typeface="+mn-ea"/>
                <a:cs typeface="Tahoma"/>
              </a:rPr>
              <a:t>© 2015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rgbClr val="353535"/>
                </a:solidFill>
                <a:latin typeface="+mn-lt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rgbClr val="353535"/>
                </a:solidFill>
                <a:latin typeface="+mn-lt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12" name="Title 5"/>
          <p:cNvSpPr>
            <a:spLocks noGrp="1"/>
          </p:cNvSpPr>
          <p:nvPr>
            <p:ph type="title" hasCustomPrompt="1"/>
          </p:nvPr>
        </p:nvSpPr>
        <p:spPr>
          <a:xfrm>
            <a:off x="274321" y="237592"/>
            <a:ext cx="6092182" cy="636068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353535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877237"/>
            <a:ext cx="5909303" cy="461661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0" indent="0">
              <a:buNone/>
              <a:defRPr sz="2200" baseline="0">
                <a:solidFill>
                  <a:srgbClr val="353535"/>
                </a:solidFill>
                <a:latin typeface="Georgia"/>
                <a:cs typeface="Georgia"/>
              </a:defRPr>
            </a:lvl1pPr>
            <a:lvl2pPr marL="609585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2pPr>
            <a:lvl3pPr marL="1219170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3pPr>
            <a:lvl4pPr marL="1828754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4pPr>
            <a:lvl5pPr marL="2438339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2" y="1371600"/>
            <a:ext cx="6092182" cy="2769985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2743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rgbClr val="353535"/>
                </a:solidFill>
                <a:latin typeface="+mn-lt"/>
                <a:cs typeface="Tahoma"/>
              </a:defRPr>
            </a:lvl1pPr>
            <a:lvl2pPr marL="4572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600" baseline="0">
                <a:solidFill>
                  <a:srgbClr val="353535"/>
                </a:solidFill>
                <a:latin typeface="+mn-lt"/>
                <a:cs typeface="Tahoma"/>
              </a:defRPr>
            </a:lvl2pPr>
            <a:lvl3pPr marL="7315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–"/>
              <a:defRPr sz="1600">
                <a:solidFill>
                  <a:srgbClr val="353535"/>
                </a:solidFill>
                <a:latin typeface="+mn-lt"/>
                <a:cs typeface="Tahoma"/>
              </a:defRPr>
            </a:lvl3pPr>
            <a:lvl4pPr marL="109728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rgbClr val="353535"/>
                </a:solidFill>
                <a:latin typeface="+mn-lt"/>
                <a:cs typeface="Tahoma"/>
              </a:defRPr>
            </a:lvl4pPr>
            <a:lvl5pPr marL="13716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Wingdings" panose="05000000000000000000" pitchFamily="2" charset="2"/>
              <a:buChar char="§"/>
              <a:defRPr sz="1400">
                <a:solidFill>
                  <a:srgbClr val="353535"/>
                </a:solidFill>
                <a:latin typeface="+mn-lt"/>
                <a:cs typeface="Tahoma"/>
              </a:defRPr>
            </a:lvl5pPr>
            <a:lvl6pPr marL="173736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-"/>
              <a:defRPr sz="1200" baseline="0">
                <a:solidFill>
                  <a:srgbClr val="353535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D9D9D6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898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 -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5644" y="120416"/>
            <a:ext cx="2514600" cy="6737584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432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300">
                <a:solidFill>
                  <a:srgbClr val="D9D9D6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2743200" y="6325597"/>
            <a:ext cx="5231730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chemeClr val="bg1"/>
                </a:solidFill>
                <a:latin typeface="+mn-lt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chemeClr val="bg1"/>
                </a:solidFill>
                <a:latin typeface="+mn-lt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+mn-lt"/>
                <a:ea typeface="+mn-ea"/>
                <a:cs typeface="Tahoma"/>
              </a:rPr>
              <a:t>© 2015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+mn-lt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  <p:pic>
        <p:nvPicPr>
          <p:cNvPr id="24" name="Picture 23" descr="ups_2013_gold_rgb_halfin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500" y="6172200"/>
            <a:ext cx="576072" cy="685800"/>
          </a:xfrm>
          <a:prstGeom prst="rect">
            <a:avLst/>
          </a:prstGeom>
        </p:spPr>
      </p:pic>
      <p:sp>
        <p:nvSpPr>
          <p:cNvPr id="9" name="Title 5"/>
          <p:cNvSpPr>
            <a:spLocks noGrp="1"/>
          </p:cNvSpPr>
          <p:nvPr>
            <p:ph type="title" hasCustomPrompt="1"/>
          </p:nvPr>
        </p:nvSpPr>
        <p:spPr>
          <a:xfrm>
            <a:off x="2743200" y="237592"/>
            <a:ext cx="6092182" cy="636068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926079" y="877237"/>
            <a:ext cx="5909303" cy="461661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0" indent="0">
              <a:buNone/>
              <a:defRPr sz="2200" baseline="0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85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2pPr>
            <a:lvl3pPr marL="1219170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3pPr>
            <a:lvl4pPr marL="1828754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4pPr>
            <a:lvl5pPr marL="2438339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00" y="1371600"/>
            <a:ext cx="6092182" cy="2769985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2743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chemeClr val="bg1"/>
                </a:solidFill>
                <a:latin typeface="+mn-lt"/>
                <a:cs typeface="Tahoma"/>
              </a:defRPr>
            </a:lvl1pPr>
            <a:lvl2pPr marL="4572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  <a:latin typeface="+mn-lt"/>
                <a:cs typeface="Tahoma"/>
              </a:defRPr>
            </a:lvl2pPr>
            <a:lvl3pPr marL="7315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+mn-lt"/>
                <a:cs typeface="Tahoma"/>
              </a:defRPr>
            </a:lvl3pPr>
            <a:lvl4pPr marL="109728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  <a:cs typeface="Tahoma"/>
              </a:defRPr>
            </a:lvl4pPr>
            <a:lvl5pPr marL="13716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+mn-lt"/>
                <a:cs typeface="Tahoma"/>
              </a:defRPr>
            </a:lvl5pPr>
            <a:lvl6pPr marL="173736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-"/>
              <a:defRPr sz="1200" baseline="0">
                <a:solidFill>
                  <a:schemeClr val="bg1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14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Imag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-5644" y="120416"/>
            <a:ext cx="2514600" cy="6737584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>
              <a:buFontTx/>
              <a:buNone/>
              <a:defRPr sz="2400">
                <a:solidFill>
                  <a:srgbClr val="353535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27" name="Picture 26" descr="ups_2013_primary_rgb_halfin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624" y="6172200"/>
            <a:ext cx="576072" cy="6858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2743198" y="6334925"/>
            <a:ext cx="5562601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rgbClr val="353535"/>
                </a:solidFill>
                <a:latin typeface="+mn-lt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rgbClr val="353535"/>
                </a:solidFill>
                <a:latin typeface="+mn-lt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rgbClr val="353535"/>
                </a:solidFill>
                <a:latin typeface="+mn-lt"/>
                <a:ea typeface="+mn-ea"/>
                <a:cs typeface="Tahoma"/>
              </a:rPr>
              <a:t>© 2015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rgbClr val="353535"/>
                </a:solidFill>
                <a:latin typeface="+mn-lt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rgbClr val="353535"/>
                </a:solidFill>
                <a:latin typeface="+mn-lt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  <p:sp>
        <p:nvSpPr>
          <p:cNvPr id="9" name="Title 5"/>
          <p:cNvSpPr>
            <a:spLocks noGrp="1"/>
          </p:cNvSpPr>
          <p:nvPr>
            <p:ph type="title" hasCustomPrompt="1"/>
          </p:nvPr>
        </p:nvSpPr>
        <p:spPr>
          <a:xfrm>
            <a:off x="2743198" y="237592"/>
            <a:ext cx="6092182" cy="636068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353535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926077" y="877237"/>
            <a:ext cx="5909303" cy="461661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0" indent="0">
              <a:buNone/>
              <a:defRPr sz="2200" baseline="0">
                <a:solidFill>
                  <a:srgbClr val="353535"/>
                </a:solidFill>
                <a:latin typeface="Georgia"/>
                <a:cs typeface="Georgia"/>
              </a:defRPr>
            </a:lvl1pPr>
            <a:lvl2pPr marL="609585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2pPr>
            <a:lvl3pPr marL="1219170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3pPr>
            <a:lvl4pPr marL="1828754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4pPr>
            <a:lvl5pPr marL="2438339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199" y="1371600"/>
            <a:ext cx="6092182" cy="2769985"/>
          </a:xfrm>
          <a:prstGeom prst="rect">
            <a:avLst/>
          </a:prstGeom>
        </p:spPr>
        <p:txBody>
          <a:bodyPr vert="horz" wrap="square" lIns="121917" tIns="60958" rIns="121917" bIns="60958" anchor="t" anchorCtr="0">
            <a:spAutoFit/>
          </a:bodyPr>
          <a:lstStyle>
            <a:lvl1pPr marL="2743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rgbClr val="353535"/>
                </a:solidFill>
                <a:latin typeface="+mn-lt"/>
                <a:cs typeface="Tahoma"/>
              </a:defRPr>
            </a:lvl1pPr>
            <a:lvl2pPr marL="4572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600" baseline="0">
                <a:solidFill>
                  <a:srgbClr val="353535"/>
                </a:solidFill>
                <a:latin typeface="+mn-lt"/>
                <a:cs typeface="Tahoma"/>
              </a:defRPr>
            </a:lvl2pPr>
            <a:lvl3pPr marL="7315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–"/>
              <a:defRPr sz="1600">
                <a:solidFill>
                  <a:srgbClr val="353535"/>
                </a:solidFill>
                <a:latin typeface="+mn-lt"/>
                <a:cs typeface="Tahoma"/>
              </a:defRPr>
            </a:lvl3pPr>
            <a:lvl4pPr marL="109728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rgbClr val="353535"/>
                </a:solidFill>
                <a:latin typeface="+mn-lt"/>
                <a:cs typeface="Tahoma"/>
              </a:defRPr>
            </a:lvl4pPr>
            <a:lvl5pPr marL="13716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Wingdings" panose="05000000000000000000" pitchFamily="2" charset="2"/>
              <a:buChar char="§"/>
              <a:defRPr sz="1400">
                <a:solidFill>
                  <a:srgbClr val="353535"/>
                </a:solidFill>
                <a:latin typeface="+mn-lt"/>
                <a:cs typeface="Tahoma"/>
              </a:defRPr>
            </a:lvl5pPr>
            <a:lvl6pPr marL="173736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-"/>
              <a:defRPr sz="1200" baseline="0">
                <a:solidFill>
                  <a:srgbClr val="353535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7432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300">
                <a:solidFill>
                  <a:srgbClr val="D9D9D6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39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 - Imag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4192583"/>
            <a:ext cx="9144000" cy="1920240"/>
          </a:xfrm>
          <a:prstGeom prst="rect">
            <a:avLst/>
          </a:prstGeom>
        </p:spPr>
        <p:txBody>
          <a:bodyPr vert="horz" lIns="121917" tIns="60958" rIns="121917" bIns="60958"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n-lt"/>
                <a:cs typeface="Tahom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74930" y="6332009"/>
            <a:ext cx="861209" cy="366183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300">
                <a:solidFill>
                  <a:srgbClr val="D9D9D6"/>
                </a:solidFill>
                <a:latin typeface="+mn-lt"/>
                <a:cs typeface="Tahoma"/>
              </a:defRPr>
            </a:lvl1pPr>
          </a:lstStyle>
          <a:p>
            <a:fld id="{0A8B43A7-666A-9F40-B039-53E3BCE5B7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367595" y="6334925"/>
            <a:ext cx="6408812" cy="353939"/>
          </a:xfrm>
          <a:prstGeom prst="rect">
            <a:avLst/>
          </a:prstGeom>
        </p:spPr>
        <p:txBody>
          <a:bodyPr wrap="square" lIns="121917" tIns="60958" rIns="121917" bIns="60958" anchor="b">
            <a:spAutoFit/>
          </a:bodyPr>
          <a:lstStyle/>
          <a:p>
            <a:pPr marL="0" marR="0" indent="0" algn="ctr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 smtClean="0">
                <a:solidFill>
                  <a:schemeClr val="bg1"/>
                </a:solidFill>
                <a:latin typeface="+mn-lt"/>
                <a:ea typeface="ＭＳ Ｐゴシック" charset="0"/>
                <a:cs typeface="Tahoma"/>
              </a:rPr>
              <a:t>Proprietary and Confidential: This presentation may not be used or disclosed to any person other than employees of customer, unless expressly authorized by UPS.</a:t>
            </a:r>
            <a:br>
              <a:rPr lang="en-US" sz="500" dirty="0" smtClean="0">
                <a:solidFill>
                  <a:schemeClr val="bg1"/>
                </a:solidFill>
                <a:latin typeface="+mn-lt"/>
                <a:ea typeface="ＭＳ Ｐゴシック" charset="0"/>
                <a:cs typeface="Tahoma"/>
              </a:rPr>
            </a:b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+mn-lt"/>
                <a:ea typeface="+mn-ea"/>
                <a:cs typeface="Tahoma"/>
              </a:rPr>
              <a:t>© 2015 United Parcel Service of America, Inc.  UPS, the UPS </a:t>
            </a:r>
            <a:r>
              <a:rPr lang="en-US" sz="500" b="0" i="0" u="none" strike="noStrike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Tahoma"/>
              </a:rPr>
              <a:t>brandmark</a:t>
            </a:r>
            <a:r>
              <a:rPr lang="en-US" sz="500" b="0" i="0" u="none" strike="noStrike" kern="1200" baseline="0" dirty="0" smtClean="0">
                <a:solidFill>
                  <a:schemeClr val="bg1"/>
                </a:solidFill>
                <a:latin typeface="+mn-lt"/>
                <a:ea typeface="+mn-ea"/>
                <a:cs typeface="Tahoma"/>
              </a:rPr>
              <a:t>, the color brown and photos are trademarks of United Parcel Service of America, Inc.  All rights reserved.</a:t>
            </a:r>
          </a:p>
        </p:txBody>
      </p:sp>
      <p:pic>
        <p:nvPicPr>
          <p:cNvPr id="12" name="Picture 11" descr="ups_2013_gold_rgb_halfin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6172200"/>
            <a:ext cx="576072" cy="685800"/>
          </a:xfrm>
          <a:prstGeom prst="rect">
            <a:avLst/>
          </a:prstGeom>
        </p:spPr>
      </p:pic>
      <p:sp>
        <p:nvSpPr>
          <p:cNvPr id="10" name="Title 5"/>
          <p:cNvSpPr>
            <a:spLocks noGrp="1"/>
          </p:cNvSpPr>
          <p:nvPr>
            <p:ph type="title" hasCustomPrompt="1"/>
          </p:nvPr>
        </p:nvSpPr>
        <p:spPr>
          <a:xfrm>
            <a:off x="274320" y="237592"/>
            <a:ext cx="8561819" cy="636068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marR="0" indent="0" algn="l" defTabSz="609585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877237"/>
            <a:ext cx="8378939" cy="461661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0" indent="0">
              <a:buNone/>
              <a:defRPr sz="2200" baseline="0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85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2pPr>
            <a:lvl3pPr marL="1219170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3pPr>
            <a:lvl4pPr marL="1828754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4pPr>
            <a:lvl5pPr marL="2438339" indent="0">
              <a:buNone/>
              <a:defRPr sz="2700">
                <a:solidFill>
                  <a:schemeClr val="bg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Subtitle styles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1" y="1371600"/>
            <a:ext cx="8561819" cy="2769985"/>
          </a:xfrm>
          <a:prstGeom prst="rect">
            <a:avLst/>
          </a:prstGeom>
        </p:spPr>
        <p:txBody>
          <a:bodyPr vert="horz" lIns="121917" tIns="60958" rIns="121917" bIns="60958" anchor="t" anchorCtr="0">
            <a:spAutoFit/>
          </a:bodyPr>
          <a:lstStyle>
            <a:lvl1pPr marL="2743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800" baseline="0">
                <a:solidFill>
                  <a:schemeClr val="bg1"/>
                </a:solidFill>
                <a:latin typeface="+mn-lt"/>
                <a:cs typeface="Tahoma"/>
              </a:defRPr>
            </a:lvl1pPr>
            <a:lvl2pPr marL="4572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  <a:latin typeface="+mn-lt"/>
                <a:cs typeface="Tahoma"/>
              </a:defRPr>
            </a:lvl2pPr>
            <a:lvl3pPr marL="73152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+mn-lt"/>
                <a:cs typeface="Tahoma"/>
              </a:defRPr>
            </a:lvl3pPr>
            <a:lvl4pPr marL="109728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  <a:cs typeface="Tahoma"/>
              </a:defRPr>
            </a:lvl4pPr>
            <a:lvl5pPr marL="137160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  <a:latin typeface="+mn-lt"/>
                <a:cs typeface="Tahoma"/>
              </a:defRPr>
            </a:lvl5pPr>
            <a:lvl6pPr marL="1737360" indent="-182880">
              <a:lnSpc>
                <a:spcPct val="120000"/>
              </a:lnSpc>
              <a:spcBef>
                <a:spcPts val="360"/>
              </a:spcBef>
              <a:spcAft>
                <a:spcPts val="360"/>
              </a:spcAft>
              <a:buClrTx/>
              <a:buSzPct val="80000"/>
              <a:buFont typeface="Arial" panose="020B0604020202020204" pitchFamily="34" charset="0"/>
              <a:buChar char="-"/>
              <a:defRPr sz="1200" baseline="0">
                <a:solidFill>
                  <a:schemeClr val="bg1"/>
                </a:solidFill>
                <a:latin typeface="+mn-lt"/>
                <a:cs typeface="Tahoma"/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36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51C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/>
          </p:cNvSpPr>
          <p:nvPr/>
        </p:nvSpPr>
        <p:spPr bwMode="auto">
          <a:xfrm>
            <a:off x="-45720" y="0"/>
            <a:ext cx="9235440" cy="121920"/>
          </a:xfrm>
          <a:prstGeom prst="rect">
            <a:avLst/>
          </a:prstGeom>
          <a:solidFill>
            <a:srgbClr val="FFB5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9839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48" r:id="rId2"/>
    <p:sldLayoutId id="2147483744" r:id="rId3"/>
    <p:sldLayoutId id="2147483749" r:id="rId4"/>
    <p:sldLayoutId id="2147483757" r:id="rId5"/>
    <p:sldLayoutId id="2147483759" r:id="rId6"/>
    <p:sldLayoutId id="2147483745" r:id="rId7"/>
    <p:sldLayoutId id="2147483750" r:id="rId8"/>
    <p:sldLayoutId id="2147483755" r:id="rId9"/>
    <p:sldLayoutId id="2147483756" r:id="rId10"/>
    <p:sldLayoutId id="2147483758" r:id="rId11"/>
    <p:sldLayoutId id="2147483760" r:id="rId12"/>
    <p:sldLayoutId id="2147483752" r:id="rId13"/>
    <p:sldLayoutId id="2147483751" r:id="rId14"/>
    <p:sldLayoutId id="2147483711" r:id="rId15"/>
    <p:sldLayoutId id="2147483804" r:id="rId16"/>
    <p:sldLayoutId id="2147483801" r:id="rId17"/>
    <p:sldLayoutId id="2147483827" r:id="rId18"/>
    <p:sldLayoutId id="2147483831" r:id="rId1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4173" userDrawn="1">
          <p15:clr>
            <a:srgbClr val="5ACBF0"/>
          </p15:clr>
        </p15:guide>
        <p15:guide id="2" pos="2132" userDrawn="1">
          <p15:clr>
            <a:srgbClr val="5ACBF0"/>
          </p15:clr>
        </p15:guide>
        <p15:guide id="3" orient="horz" pos="73" userDrawn="1">
          <p15:clr>
            <a:srgbClr val="5ACBF0"/>
          </p15:clr>
        </p15:guide>
        <p15:guide id="4" orient="horz" pos="2636" userDrawn="1">
          <p15:clr>
            <a:srgbClr val="5ACBF0"/>
          </p15:clr>
        </p15:guide>
        <p15:guide id="5" orient="horz" pos="3861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51C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/>
          </p:cNvSpPr>
          <p:nvPr/>
        </p:nvSpPr>
        <p:spPr bwMode="auto">
          <a:xfrm>
            <a:off x="-45720" y="0"/>
            <a:ext cx="9235440" cy="121920"/>
          </a:xfrm>
          <a:prstGeom prst="rect">
            <a:avLst/>
          </a:prstGeom>
          <a:solidFill>
            <a:srgbClr val="FFB5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351C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7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8" r:id="rId2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4173">
          <p15:clr>
            <a:srgbClr val="5ACBF0"/>
          </p15:clr>
        </p15:guide>
        <p15:guide id="2" pos="2132">
          <p15:clr>
            <a:srgbClr val="5ACBF0"/>
          </p15:clr>
        </p15:guide>
        <p15:guide id="3" orient="horz" pos="73">
          <p15:clr>
            <a:srgbClr val="5ACBF0"/>
          </p15:clr>
        </p15:guide>
        <p15:guide id="4" orient="horz" pos="2636">
          <p15:clr>
            <a:srgbClr val="5ACBF0"/>
          </p15:clr>
        </p15:guide>
        <p15:guide id="5" orient="horz" pos="386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A8B43A7-666A-9F40-B039-53E3BCE5B7A4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UPS Tests Residential Delivery Via Dro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008006"/>
            <a:ext cx="8902700" cy="500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69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UPS Grass Template">
  <a:themeElements>
    <a:clrScheme name="UPS Grass">
      <a:dk1>
        <a:srgbClr val="351C15"/>
      </a:dk1>
      <a:lt1>
        <a:sysClr val="window" lastClr="FFFFFF"/>
      </a:lt1>
      <a:dk2>
        <a:srgbClr val="351C15"/>
      </a:dk2>
      <a:lt2>
        <a:srgbClr val="FFFFFF"/>
      </a:lt2>
      <a:accent1>
        <a:srgbClr val="64A70B"/>
      </a:accent1>
      <a:accent2>
        <a:srgbClr val="83B93C"/>
      </a:accent2>
      <a:accent3>
        <a:srgbClr val="A2CA6D"/>
      </a:accent3>
      <a:accent4>
        <a:srgbClr val="C1DC9D"/>
      </a:accent4>
      <a:accent5>
        <a:srgbClr val="C2A48C"/>
      </a:accent5>
      <a:accent6>
        <a:srgbClr val="E1C8B0"/>
      </a:accent6>
      <a:hlink>
        <a:srgbClr val="F68B20"/>
      </a:hlink>
      <a:folHlink>
        <a:srgbClr val="D9D9D6"/>
      </a:folHlink>
    </a:clrScheme>
    <a:fontScheme name="UPS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UPS Standard Grass" id="{79089DFE-11DC-4214-8ADE-9BB808B25F1E}" vid="{674CB3B1-4D8A-4683-ABD2-27485CD9274E}"/>
    </a:ext>
  </a:extLst>
</a:theme>
</file>

<file path=ppt/theme/theme2.xml><?xml version="1.0" encoding="utf-8"?>
<a:theme xmlns:a="http://schemas.openxmlformats.org/drawingml/2006/main" name="UPS Sky Template">
  <a:themeElements>
    <a:clrScheme name="UPS Sky">
      <a:dk1>
        <a:srgbClr val="351C15"/>
      </a:dk1>
      <a:lt1>
        <a:sysClr val="window" lastClr="FFFFFF"/>
      </a:lt1>
      <a:dk2>
        <a:srgbClr val="351C15"/>
      </a:dk2>
      <a:lt2>
        <a:srgbClr val="FFFFFF"/>
      </a:lt2>
      <a:accent1>
        <a:srgbClr val="009CBD"/>
      </a:accent1>
      <a:accent2>
        <a:srgbClr val="33B0CA"/>
      </a:accent2>
      <a:accent3>
        <a:srgbClr val="66C4D7"/>
      </a:accent3>
      <a:accent4>
        <a:srgbClr val="99D7E5"/>
      </a:accent4>
      <a:accent5>
        <a:srgbClr val="C2A48C"/>
      </a:accent5>
      <a:accent6>
        <a:srgbClr val="E1C8B0"/>
      </a:accent6>
      <a:hlink>
        <a:srgbClr val="F68B20"/>
      </a:hlink>
      <a:folHlink>
        <a:srgbClr val="D9D9D6"/>
      </a:folHlink>
    </a:clrScheme>
    <a:fontScheme name="UPS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UPS Standard Sky" id="{E296C8B5-BD7F-4B6C-8765-ABEB54977104}" vid="{39AB56F7-1AFD-4C04-8B67-133B1B32709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dc4c8b7d-1e1e-4823-996d-d84c649a04b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70076AD736614EAE3D9FB40C48F407" ma:contentTypeVersion="1" ma:contentTypeDescription="Create a new document." ma:contentTypeScope="" ma:versionID="da85af096ee5395036491770691bfcc9">
  <xsd:schema xmlns:xsd="http://www.w3.org/2001/XMLSchema" xmlns:xs="http://www.w3.org/2001/XMLSchema" xmlns:p="http://schemas.microsoft.com/office/2006/metadata/properties" xmlns:ns2="dc4c8b7d-1e1e-4823-996d-d84c649a04b8" targetNamespace="http://schemas.microsoft.com/office/2006/metadata/properties" ma:root="true" ma:fieldsID="f62cd4eeff2977a2a262ead0cb58357e" ns2:_="">
    <xsd:import namespace="dc4c8b7d-1e1e-4823-996d-d84c649a04b8"/>
    <xsd:element name="properties">
      <xsd:complexType>
        <xsd:sequence>
          <xsd:element name="documentManagement">
            <xsd:complexType>
              <xsd:all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4c8b7d-1e1e-4823-996d-d84c649a04b8" elementFormDefault="qualified">
    <xsd:import namespace="http://schemas.microsoft.com/office/2006/documentManagement/types"/>
    <xsd:import namespace="http://schemas.microsoft.com/office/infopath/2007/PartnerControls"/>
    <xsd:element name="Date" ma:index="2" nillable="true" ma:displayName="Date" ma:format="DateOnly" ma:internalName="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1AB86E-8B41-4A98-8CCE-B630B9DC7FE8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dc4c8b7d-1e1e-4823-996d-d84c649a04b8"/>
    <ds:schemaRef ds:uri="http://purl.org/dc/dcmitype/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1ACED46-6CED-4C62-9AEF-A0DB7542C8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C2F175-A5D7-4098-BC46-8FC18E2F47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4c8b7d-1e1e-4823-996d-d84c649a04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UPS Standard Grass</Template>
  <TotalTime>0</TotalTime>
  <Words>1</Words>
  <Application>Microsoft Office PowerPoint</Application>
  <PresentationFormat>レター サイズ 8.5x11 インチ</PresentationFormat>
  <Paragraphs>1</Paragraphs>
  <Slides>1</Slides>
  <Notes>0</Notes>
  <HiddenSlides>0</HiddenSlides>
  <MMClips>1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1</vt:i4>
      </vt:variant>
    </vt:vector>
  </HeadingPairs>
  <TitlesOfParts>
    <vt:vector size="3" baseType="lpstr">
      <vt:lpstr>UPS Grass Template</vt:lpstr>
      <vt:lpstr>UPS Sky Template</vt:lpstr>
      <vt:lpstr>PowerPoint プレゼンテーション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2014-10-15T12:59:06Z</dcterms:created>
  <dcterms:modified xsi:type="dcterms:W3CDTF">2017-03-14T07:19:28Z</dcterms:modified>
  <cp:category>PowerPoint Template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0x010100E570076AD736614EAE3D9FB40C48F407</vt:lpwstr>
  </property>
</Properties>
</file>